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6271"/>
  </p:normalViewPr>
  <p:slideViewPr>
    <p:cSldViewPr snapToGrid="0" snapToObjects="1">
      <p:cViewPr varScale="1">
        <p:scale>
          <a:sx n="107" d="100"/>
          <a:sy n="107" d="100"/>
        </p:scale>
        <p:origin x="18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F0037-1411-2A4B-A206-07FE85772D63}" type="datetimeFigureOut">
              <a:rPr lang="en-US" smtClean="0"/>
              <a:t>2/1/16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98760-FFDF-9547-82EA-AB9C6E86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3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98760-FFDF-9547-82EA-AB9C6E86A8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62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4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6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3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2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4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6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2/1/16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5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6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6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7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FC0D0-DC0A-2D4D-A91E-48A2D5B548E0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5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12664" y="1334325"/>
            <a:ext cx="1831871" cy="20550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Validation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Framework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2664" y="3754867"/>
            <a:ext cx="2404344" cy="20022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MetacardType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Registry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4924691" y="4070183"/>
            <a:ext cx="520262" cy="80404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lded Corner 8"/>
          <p:cNvSpPr/>
          <p:nvPr/>
        </p:nvSpPr>
        <p:spPr>
          <a:xfrm>
            <a:off x="5077091" y="4222583"/>
            <a:ext cx="520262" cy="80404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lded Corner 9"/>
          <p:cNvSpPr/>
          <p:nvPr/>
        </p:nvSpPr>
        <p:spPr>
          <a:xfrm>
            <a:off x="5229491" y="4374983"/>
            <a:ext cx="520262" cy="80404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9304237" y="1258300"/>
            <a:ext cx="1292772" cy="1245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Metacard</a:t>
            </a:r>
            <a:endParaRPr lang="en-US" dirty="0" smtClean="0"/>
          </a:p>
          <a:p>
            <a:pPr algn="ctr"/>
            <a:r>
              <a:rPr lang="en-US" dirty="0" smtClean="0"/>
              <a:t>Validator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9456637" y="1410700"/>
            <a:ext cx="1292772" cy="1245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Metacard</a:t>
            </a:r>
            <a:endParaRPr lang="en-US" dirty="0" smtClean="0"/>
          </a:p>
          <a:p>
            <a:pPr algn="ctr"/>
            <a:r>
              <a:rPr lang="en-US" dirty="0" smtClean="0"/>
              <a:t>Validator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9609037" y="1563100"/>
            <a:ext cx="1292772" cy="1245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Metacard</a:t>
            </a:r>
            <a:endParaRPr lang="en-US" dirty="0" smtClean="0"/>
          </a:p>
          <a:p>
            <a:pPr algn="ctr"/>
            <a:r>
              <a:rPr lang="en-US" dirty="0" smtClean="0"/>
              <a:t>Validator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740430" y="356462"/>
            <a:ext cx="1190298" cy="2100495"/>
            <a:chOff x="700745" y="159229"/>
            <a:chExt cx="1190298" cy="2100495"/>
          </a:xfrm>
        </p:grpSpPr>
        <p:sp>
          <p:nvSpPr>
            <p:cNvPr id="15" name="Folded Corner 14"/>
            <p:cNvSpPr/>
            <p:nvPr/>
          </p:nvSpPr>
          <p:spPr>
            <a:xfrm>
              <a:off x="740979" y="1022512"/>
              <a:ext cx="709449" cy="932412"/>
            </a:xfrm>
            <a:prstGeom prst="foldedCorner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olded Corner 15"/>
            <p:cNvSpPr/>
            <p:nvPr/>
          </p:nvSpPr>
          <p:spPr>
            <a:xfrm>
              <a:off x="893379" y="1174912"/>
              <a:ext cx="709449" cy="932412"/>
            </a:xfrm>
            <a:prstGeom prst="foldedCorner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olded Corner 16"/>
            <p:cNvSpPr/>
            <p:nvPr/>
          </p:nvSpPr>
          <p:spPr>
            <a:xfrm>
              <a:off x="1045779" y="1327312"/>
              <a:ext cx="709449" cy="932412"/>
            </a:xfrm>
            <a:prstGeom prst="foldedCorner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0745" y="159229"/>
              <a:ext cx="119029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Validation</a:t>
              </a:r>
            </a:p>
            <a:p>
              <a:pPr algn="ctr"/>
              <a:r>
                <a:rPr lang="en-US" dirty="0" smtClean="0"/>
                <a:t>Rules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>.xml files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560254" y="4498476"/>
            <a:ext cx="1634360" cy="1823496"/>
            <a:chOff x="483475" y="2711723"/>
            <a:chExt cx="1634360" cy="1823496"/>
          </a:xfrm>
        </p:grpSpPr>
        <p:sp>
          <p:nvSpPr>
            <p:cNvPr id="19" name="Folded Corner 18"/>
            <p:cNvSpPr/>
            <p:nvPr/>
          </p:nvSpPr>
          <p:spPr>
            <a:xfrm>
              <a:off x="793531" y="3298007"/>
              <a:ext cx="709449" cy="932412"/>
            </a:xfrm>
            <a:prstGeom prst="foldedCorner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olded Corner 19"/>
            <p:cNvSpPr/>
            <p:nvPr/>
          </p:nvSpPr>
          <p:spPr>
            <a:xfrm>
              <a:off x="945931" y="3450407"/>
              <a:ext cx="709449" cy="932412"/>
            </a:xfrm>
            <a:prstGeom prst="foldedCorner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olded Corner 20"/>
            <p:cNvSpPr/>
            <p:nvPr/>
          </p:nvSpPr>
          <p:spPr>
            <a:xfrm>
              <a:off x="1098331" y="3602807"/>
              <a:ext cx="709449" cy="932412"/>
            </a:xfrm>
            <a:prstGeom prst="foldedCorner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3475" y="2711723"/>
              <a:ext cx="16343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MetacardType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.xml files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087582" y="1253767"/>
            <a:ext cx="10558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BENumber</a:t>
            </a:r>
            <a:endParaRPr lang="en-US" sz="1400" dirty="0" smtClean="0"/>
          </a:p>
          <a:p>
            <a:r>
              <a:rPr lang="en-US" sz="1400" dirty="0" smtClean="0"/>
              <a:t>frequency</a:t>
            </a:r>
          </a:p>
          <a:p>
            <a:r>
              <a:rPr lang="en-US" sz="1400" dirty="0" smtClean="0"/>
              <a:t>thumbnail</a:t>
            </a:r>
          </a:p>
          <a:p>
            <a:r>
              <a:rPr lang="en-US" sz="1400" dirty="0" smtClean="0"/>
              <a:t>title</a:t>
            </a:r>
          </a:p>
          <a:p>
            <a:r>
              <a:rPr lang="en-US" sz="1400" dirty="0" smtClean="0"/>
              <a:t>...</a:t>
            </a:r>
            <a:endParaRPr lang="en-US" sz="1400" dirty="0"/>
          </a:p>
        </p:txBody>
      </p:sp>
      <p:sp>
        <p:nvSpPr>
          <p:cNvPr id="26" name="Left Brace 25"/>
          <p:cNvSpPr/>
          <p:nvPr/>
        </p:nvSpPr>
        <p:spPr>
          <a:xfrm>
            <a:off x="1949653" y="1372337"/>
            <a:ext cx="91606" cy="932412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504277" y="1826355"/>
            <a:ext cx="3910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entagon 28"/>
          <p:cNvSpPr/>
          <p:nvPr/>
        </p:nvSpPr>
        <p:spPr>
          <a:xfrm>
            <a:off x="3133491" y="1530412"/>
            <a:ext cx="939534" cy="31007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parser</a:t>
            </a:r>
            <a:endParaRPr lang="en-US" dirty="0"/>
          </a:p>
        </p:txBody>
      </p:sp>
      <p:sp>
        <p:nvSpPr>
          <p:cNvPr id="30" name="Pentagon 29"/>
          <p:cNvSpPr/>
          <p:nvPr/>
        </p:nvSpPr>
        <p:spPr>
          <a:xfrm>
            <a:off x="3116247" y="3164032"/>
            <a:ext cx="939534" cy="31007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1" name="Folded Corner 30"/>
          <p:cNvSpPr/>
          <p:nvPr/>
        </p:nvSpPr>
        <p:spPr>
          <a:xfrm>
            <a:off x="2510178" y="3285971"/>
            <a:ext cx="520262" cy="80404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1615" y="3394891"/>
            <a:ext cx="2124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Runtime definitions (e.g. CSW)</a:t>
            </a:r>
          </a:p>
        </p:txBody>
      </p:sp>
      <p:sp>
        <p:nvSpPr>
          <p:cNvPr id="33" name="Rounded Rectangle 32"/>
          <p:cNvSpPr/>
          <p:nvPr/>
        </p:nvSpPr>
        <p:spPr>
          <a:xfrm rot="16200000">
            <a:off x="5176951" y="2268335"/>
            <a:ext cx="1545020" cy="39529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Validation API</a:t>
            </a:r>
            <a:endParaRPr lang="en-US" dirty="0"/>
          </a:p>
        </p:txBody>
      </p:sp>
      <p:sp>
        <p:nvSpPr>
          <p:cNvPr id="34" name="Pentagon 33"/>
          <p:cNvSpPr/>
          <p:nvPr/>
        </p:nvSpPr>
        <p:spPr>
          <a:xfrm>
            <a:off x="3144689" y="5367186"/>
            <a:ext cx="939534" cy="31007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parser</a:t>
            </a:r>
            <a:endParaRPr lang="en-US" dirty="0"/>
          </a:p>
        </p:txBody>
      </p:sp>
      <p:sp>
        <p:nvSpPr>
          <p:cNvPr id="36" name="Folded Corner 35"/>
          <p:cNvSpPr/>
          <p:nvPr/>
        </p:nvSpPr>
        <p:spPr>
          <a:xfrm>
            <a:off x="4597441" y="1972830"/>
            <a:ext cx="520262" cy="80404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olded Corner 36"/>
          <p:cNvSpPr/>
          <p:nvPr/>
        </p:nvSpPr>
        <p:spPr>
          <a:xfrm>
            <a:off x="4749841" y="2125230"/>
            <a:ext cx="520262" cy="80404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olded Corner 37"/>
          <p:cNvSpPr/>
          <p:nvPr/>
        </p:nvSpPr>
        <p:spPr>
          <a:xfrm>
            <a:off x="4902241" y="2277630"/>
            <a:ext cx="520262" cy="80404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246802" y="2609135"/>
            <a:ext cx="350551" cy="1997459"/>
          </a:xfrm>
          <a:custGeom>
            <a:avLst/>
            <a:gdLst>
              <a:gd name="connsiteX0" fmla="*/ 126124 w 302435"/>
              <a:gd name="connsiteY0" fmla="*/ 2900855 h 2900855"/>
              <a:gd name="connsiteX1" fmla="*/ 299544 w 302435"/>
              <a:gd name="connsiteY1" fmla="*/ 867104 h 2900855"/>
              <a:gd name="connsiteX2" fmla="*/ 0 w 302435"/>
              <a:gd name="connsiteY2" fmla="*/ 0 h 2900855"/>
              <a:gd name="connsiteX3" fmla="*/ 0 w 302435"/>
              <a:gd name="connsiteY3" fmla="*/ 0 h 290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435" h="2900855">
                <a:moveTo>
                  <a:pt x="126124" y="2900855"/>
                </a:moveTo>
                <a:cubicBezTo>
                  <a:pt x="223344" y="2125717"/>
                  <a:pt x="320565" y="1350580"/>
                  <a:pt x="299544" y="867104"/>
                </a:cubicBezTo>
                <a:cubicBezTo>
                  <a:pt x="278523" y="383628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072055" y="614856"/>
            <a:ext cx="2436773" cy="570711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9464566" y="642532"/>
            <a:ext cx="1825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DDF Components</a:t>
            </a:r>
            <a:endParaRPr lang="en-US" dirty="0"/>
          </a:p>
        </p:txBody>
      </p:sp>
      <p:sp>
        <p:nvSpPr>
          <p:cNvPr id="43" name="Pentagon 42"/>
          <p:cNvSpPr/>
          <p:nvPr/>
        </p:nvSpPr>
        <p:spPr>
          <a:xfrm>
            <a:off x="3116247" y="3758079"/>
            <a:ext cx="939534" cy="31007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12" idx="1"/>
          </p:cNvCxnSpPr>
          <p:nvPr/>
        </p:nvCxnSpPr>
        <p:spPr>
          <a:xfrm flipH="1" flipV="1">
            <a:off x="6235231" y="1864010"/>
            <a:ext cx="3069006" cy="17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34109" y="1910925"/>
            <a:ext cx="3030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validate(type, attribute</a:t>
            </a:r>
            <a:r>
              <a:rPr lang="en-US" dirty="0" smtClean="0"/>
              <a:t>, value)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9334741" y="3167400"/>
            <a:ext cx="1292772" cy="1245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Metadata</a:t>
            </a:r>
          </a:p>
          <a:p>
            <a:pPr algn="ctr"/>
            <a:r>
              <a:rPr lang="en-US" dirty="0" smtClean="0"/>
              <a:t>Editor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48" idx="1"/>
          </p:cNvCxnSpPr>
          <p:nvPr/>
        </p:nvCxnSpPr>
        <p:spPr>
          <a:xfrm flipH="1" flipV="1">
            <a:off x="6244686" y="2277630"/>
            <a:ext cx="3090055" cy="1512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9384690" y="4644871"/>
            <a:ext cx="1507993" cy="1245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Metacard</a:t>
            </a:r>
            <a:endParaRPr lang="en-US" dirty="0" smtClean="0"/>
          </a:p>
          <a:p>
            <a:pPr algn="ctr"/>
            <a:r>
              <a:rPr lang="en-US" dirty="0" smtClean="0"/>
              <a:t>Validator</a:t>
            </a:r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9537090" y="4797271"/>
            <a:ext cx="1507993" cy="1245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Metacard</a:t>
            </a:r>
            <a:endParaRPr lang="en-US" dirty="0" smtClean="0"/>
          </a:p>
          <a:p>
            <a:pPr algn="ctr"/>
            <a:r>
              <a:rPr lang="en-US" dirty="0" smtClean="0"/>
              <a:t>Validator</a:t>
            </a:r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>
            <a:off x="9689491" y="4949671"/>
            <a:ext cx="1517134" cy="1245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</a:p>
          <a:p>
            <a:pPr algn="ctr"/>
            <a:r>
              <a:rPr lang="en-US" dirty="0" smtClean="0"/>
              <a:t>Transformer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53" idx="1"/>
          </p:cNvCxnSpPr>
          <p:nvPr/>
        </p:nvCxnSpPr>
        <p:spPr>
          <a:xfrm flipH="1" flipV="1">
            <a:off x="6517008" y="5237160"/>
            <a:ext cx="2867682" cy="30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555478" y="4841959"/>
            <a:ext cx="2387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getMetacardType</a:t>
            </a:r>
            <a:r>
              <a:rPr lang="en-US" dirty="0" smtClean="0"/>
              <a:t>(type)</a:t>
            </a:r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 rot="16200000">
            <a:off x="5621426" y="4611821"/>
            <a:ext cx="1545020" cy="39529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Metacard</a:t>
            </a:r>
            <a:r>
              <a:rPr lang="en-US" dirty="0" smtClean="0"/>
              <a:t>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50</Words>
  <Application>Microsoft Macintosh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Beyeler</dc:creator>
  <cp:lastModifiedBy>Bruce Beyeler</cp:lastModifiedBy>
  <cp:revision>13</cp:revision>
  <dcterms:created xsi:type="dcterms:W3CDTF">2015-11-25T16:57:02Z</dcterms:created>
  <dcterms:modified xsi:type="dcterms:W3CDTF">2016-02-01T19:43:00Z</dcterms:modified>
</cp:coreProperties>
</file>