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9" r:id="rId4"/>
    <p:sldMasterId id="2147483855" r:id="rId5"/>
    <p:sldMasterId id="2147483802" r:id="rId6"/>
    <p:sldMasterId id="2147483729" r:id="rId7"/>
  </p:sldMasterIdLst>
  <p:notesMasterIdLst>
    <p:notesMasterId r:id="rId9"/>
  </p:notesMasterIdLst>
  <p:sldIdLst>
    <p:sldId id="257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09"/>
    <a:srgbClr val="424242"/>
    <a:srgbClr val="BCBDC0"/>
    <a:srgbClr val="999999"/>
    <a:srgbClr val="E1E1E1"/>
    <a:srgbClr val="C9C8C9"/>
    <a:srgbClr val="00ADD3"/>
    <a:srgbClr val="33424C"/>
    <a:srgbClr val="F2F2F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3"/>
    <p:restoredTop sz="94582"/>
  </p:normalViewPr>
  <p:slideViewPr>
    <p:cSldViewPr snapToGrid="0" snapToObjects="1">
      <p:cViewPr varScale="1">
        <p:scale>
          <a:sx n="121" d="100"/>
          <a:sy n="121" d="100"/>
        </p:scale>
        <p:origin x="17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7F3E254-1F0A-9043-A554-4425C21E8A85}" type="datetimeFigureOut">
              <a:rPr lang="en-US" smtClean="0"/>
              <a:pPr/>
              <a:t>6/18/19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B1FFDCC-7A39-A546-B038-8B29BE2376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8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Connexta Proprietary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368239"/>
            <a:ext cx="11512022" cy="82940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Connexta Proprietary Information</a:t>
            </a:r>
            <a:endParaRPr lang="en-US" dirty="0"/>
          </a:p>
        </p:txBody>
      </p:sp>
      <p:sp>
        <p:nvSpPr>
          <p:cNvPr id="5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335755" y="1721547"/>
            <a:ext cx="3523975" cy="13477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35755" y="3467393"/>
            <a:ext cx="3523975" cy="22113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text</a:t>
            </a:r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4329779" y="1721547"/>
            <a:ext cx="3523975" cy="13477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4329779" y="3467393"/>
            <a:ext cx="3523975" cy="22113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20" hasCustomPrompt="1"/>
          </p:nvPr>
        </p:nvSpPr>
        <p:spPr>
          <a:xfrm>
            <a:off x="8323803" y="1721547"/>
            <a:ext cx="3523975" cy="13477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8323803" y="3467393"/>
            <a:ext cx="3523975" cy="22113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54851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Connexta Proprietary Information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29699" y="1484443"/>
            <a:ext cx="2099436" cy="2099982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 algn="ctr">
              <a:buFont typeface="Arial" charset="0"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2582728" y="1502275"/>
            <a:ext cx="3327184" cy="20821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9699" y="3877957"/>
            <a:ext cx="2099436" cy="2099982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 algn="ctr">
              <a:buFont typeface="Arial" charset="0"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2582728" y="3895789"/>
            <a:ext cx="3327184" cy="20821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267565" y="1484443"/>
            <a:ext cx="2099436" cy="2099982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 algn="ctr">
              <a:buFont typeface="Arial" charset="0"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8520594" y="1502275"/>
            <a:ext cx="3327184" cy="20821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267565" y="3877957"/>
            <a:ext cx="2099436" cy="2099982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 algn="ctr">
              <a:buFont typeface="Arial" charset="0"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8520594" y="3895789"/>
            <a:ext cx="3327184" cy="20821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35756" y="368239"/>
            <a:ext cx="11512022" cy="82940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335756" y="813407"/>
            <a:ext cx="11512022" cy="431971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7"/>
            <a:ext cx="11512022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35756" y="5460735"/>
            <a:ext cx="11512022" cy="685800"/>
          </a:xfrm>
          <a:prstGeom prst="roundRect">
            <a:avLst>
              <a:gd name="adj" fmla="val 0"/>
            </a:avLst>
          </a:prstGeom>
          <a:solidFill>
            <a:schemeClr val="tx1">
              <a:lumMod val="75000"/>
            </a:schemeClr>
          </a:solidFill>
          <a:ln w="12700">
            <a:noFill/>
          </a:ln>
          <a:effectLst>
            <a:softEdge rad="0"/>
          </a:effectLst>
        </p:spPr>
        <p:txBody>
          <a:bodyPr wrap="square" anchor="ctr" anchorCtr="0">
            <a:spAutoFit/>
          </a:bodyPr>
          <a:lstStyle>
            <a:lvl1pPr marL="0" indent="0" algn="ctr">
              <a:buFont typeface="Arial" charset="0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015" y="813495"/>
            <a:ext cx="12193015" cy="0"/>
          </a:xfrm>
          <a:prstGeom prst="line">
            <a:avLst/>
          </a:prstGeom>
          <a:ln w="6350">
            <a:solidFill>
              <a:srgbClr val="E1E1E1"/>
            </a:solidFill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35756" y="836624"/>
            <a:ext cx="5658644" cy="4338562"/>
          </a:xfrm>
        </p:spPr>
        <p:txBody>
          <a:bodyPr/>
          <a:lstStyle>
            <a:lvl1pPr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>
              <a:defRPr sz="18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8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8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800" b="0" i="0"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36621"/>
            <a:ext cx="5650178" cy="4338563"/>
          </a:xfrm>
        </p:spPr>
        <p:txBody>
          <a:bodyPr/>
          <a:lstStyle>
            <a:lvl1pPr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>
              <a:defRPr sz="18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8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8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800" b="0" i="0"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35756" y="5470159"/>
            <a:ext cx="11512022" cy="685800"/>
          </a:xfrm>
          <a:prstGeom prst="roundRect">
            <a:avLst>
              <a:gd name="adj" fmla="val 0"/>
            </a:avLst>
          </a:prstGeom>
          <a:solidFill>
            <a:schemeClr val="tx1">
              <a:lumMod val="75000"/>
            </a:schemeClr>
          </a:solidFill>
          <a:ln w="12700">
            <a:noFill/>
          </a:ln>
          <a:effectLst>
            <a:softEdge rad="0"/>
          </a:effectLst>
        </p:spPr>
        <p:txBody>
          <a:bodyPr wrap="square" anchor="ctr" anchorCtr="0">
            <a:spAutoFit/>
          </a:bodyPr>
          <a:lstStyle>
            <a:lvl1pPr marL="0" indent="0" algn="ctr">
              <a:buFont typeface="Arial" charset="0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8"/>
            <a:ext cx="11512022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015" y="813495"/>
            <a:ext cx="12193015" cy="0"/>
          </a:xfrm>
          <a:prstGeom prst="line">
            <a:avLst/>
          </a:prstGeom>
          <a:ln w="6350">
            <a:solidFill>
              <a:srgbClr val="E1E1E1"/>
            </a:solidFill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335756" y="1492915"/>
            <a:ext cx="5660762" cy="0"/>
          </a:xfrm>
          <a:prstGeom prst="line">
            <a:avLst/>
          </a:prstGeom>
          <a:noFill/>
          <a:ln w="9525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bg1">
                    <a:lumMod val="85000"/>
                  </a:schemeClr>
                </a:solidFill>
              </a:ln>
              <a:latin typeface="+mn-lt"/>
              <a:ea typeface="+mn-ea"/>
              <a:cs typeface="+mn-cs"/>
            </a:endParaRPr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6183744" y="1492915"/>
            <a:ext cx="5664033" cy="0"/>
          </a:xfrm>
          <a:prstGeom prst="line">
            <a:avLst/>
          </a:prstGeom>
          <a:noFill/>
          <a:ln w="9525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bg1">
                    <a:lumMod val="85000"/>
                  </a:schemeClr>
                </a:solidFill>
              </a:ln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35756" y="838718"/>
            <a:ext cx="5660762" cy="639763"/>
          </a:xfrm>
        </p:spPr>
        <p:txBody>
          <a:bodyPr anchor="b"/>
          <a:lstStyle>
            <a:lvl1pPr marL="0" indent="0">
              <a:buNone/>
              <a:defRPr sz="2800" b="0" i="0">
                <a:solidFill>
                  <a:srgbClr val="65839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335756" y="1518248"/>
            <a:ext cx="5660762" cy="3634073"/>
          </a:xfrm>
        </p:spPr>
        <p:txBody>
          <a:bodyPr/>
          <a:lstStyle>
            <a:lvl1pPr>
              <a:defRPr sz="2400" b="0" i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838718"/>
            <a:ext cx="5654405" cy="639763"/>
          </a:xfrm>
        </p:spPr>
        <p:txBody>
          <a:bodyPr anchor="b"/>
          <a:lstStyle>
            <a:lvl1pPr marL="0" indent="0">
              <a:buNone/>
              <a:defRPr sz="2800" b="0" i="0">
                <a:solidFill>
                  <a:srgbClr val="65839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1518248"/>
            <a:ext cx="5654405" cy="3634073"/>
          </a:xfrm>
        </p:spPr>
        <p:txBody>
          <a:bodyPr/>
          <a:lstStyle>
            <a:lvl1pPr>
              <a:defRPr sz="2400" b="0" i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1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13"/>
          <p:cNvSpPr>
            <a:spLocks noGrp="1"/>
          </p:cNvSpPr>
          <p:nvPr>
            <p:ph type="ftr" sz="quarter" idx="22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29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8"/>
            <a:ext cx="11512022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35756" y="5454919"/>
            <a:ext cx="11512022" cy="685800"/>
          </a:xfrm>
          <a:prstGeom prst="roundRect">
            <a:avLst>
              <a:gd name="adj" fmla="val 0"/>
            </a:avLst>
          </a:prstGeom>
          <a:solidFill>
            <a:schemeClr val="tx1">
              <a:lumMod val="75000"/>
            </a:schemeClr>
          </a:solidFill>
          <a:ln w="12700">
            <a:noFill/>
          </a:ln>
          <a:effectLst>
            <a:softEdge rad="0"/>
          </a:effectLst>
        </p:spPr>
        <p:txBody>
          <a:bodyPr wrap="square" anchor="ctr" anchorCtr="0">
            <a:spAutoFit/>
          </a:bodyPr>
          <a:lstStyle>
            <a:lvl1pPr marL="0" indent="0" algn="ctr">
              <a:buFont typeface="Arial" charset="0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-1015" y="813495"/>
            <a:ext cx="12193015" cy="0"/>
          </a:xfrm>
          <a:prstGeom prst="line">
            <a:avLst/>
          </a:prstGeom>
          <a:ln w="6350">
            <a:solidFill>
              <a:srgbClr val="E1E1E1"/>
            </a:solidFill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, Image, and Bullet Slide with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127608"/>
            <a:ext cx="11512022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Connexta Proprietary Information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35756" y="914400"/>
            <a:ext cx="11512022" cy="1008647"/>
          </a:xfrm>
        </p:spPr>
        <p:txBody>
          <a:bodyPr lIns="91440">
            <a:noAutofit/>
          </a:bodyPr>
          <a:lstStyle>
            <a:lvl1pPr marL="0" indent="0">
              <a:buNone/>
              <a:defRPr sz="1600">
                <a:solidFill>
                  <a:srgbClr val="33424C"/>
                </a:solidFill>
              </a:defRPr>
            </a:lvl1pPr>
          </a:lstStyle>
          <a:p>
            <a:pPr lvl="0"/>
            <a:r>
              <a:rPr lang="en-US" dirty="0"/>
              <a:t>Click here to insert text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33137" y="2067595"/>
            <a:ext cx="5043637" cy="3002914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here to insert image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698156" y="2067594"/>
            <a:ext cx="6149621" cy="3002914"/>
          </a:xfrm>
        </p:spPr>
        <p:txBody>
          <a:bodyPr/>
          <a:lstStyle>
            <a:lvl1pPr>
              <a:defRPr>
                <a:solidFill>
                  <a:srgbClr val="33424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35756" y="5454919"/>
            <a:ext cx="11512022" cy="685800"/>
          </a:xfrm>
          <a:prstGeom prst="roundRect">
            <a:avLst>
              <a:gd name="adj" fmla="val 0"/>
            </a:avLst>
          </a:prstGeom>
          <a:solidFill>
            <a:schemeClr val="tx1">
              <a:lumMod val="75000"/>
            </a:schemeClr>
          </a:solidFill>
          <a:ln w="12700">
            <a:noFill/>
          </a:ln>
          <a:effectLst>
            <a:softEdge rad="0"/>
          </a:effectLst>
        </p:spPr>
        <p:txBody>
          <a:bodyPr wrap="square" anchor="ctr" anchorCtr="0">
            <a:spAutoFit/>
          </a:bodyPr>
          <a:lstStyle>
            <a:lvl1pPr marL="0" indent="0" algn="ctr">
              <a:buFont typeface="Arial" charset="0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-1015" y="813495"/>
            <a:ext cx="12193015" cy="0"/>
          </a:xfrm>
          <a:prstGeom prst="line">
            <a:avLst/>
          </a:prstGeom>
          <a:ln w="6350">
            <a:solidFill>
              <a:srgbClr val="E1E1E1"/>
            </a:solidFill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34963" y="1203325"/>
            <a:ext cx="11512550" cy="4039235"/>
          </a:xfrm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here to insert a picture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35756" y="368239"/>
            <a:ext cx="11512022" cy="82940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35756" y="5432059"/>
            <a:ext cx="11512022" cy="685800"/>
          </a:xfrm>
          <a:prstGeom prst="roundRect">
            <a:avLst>
              <a:gd name="adj" fmla="val 0"/>
            </a:avLst>
          </a:prstGeom>
          <a:solidFill>
            <a:schemeClr val="tx1">
              <a:lumMod val="75000"/>
            </a:schemeClr>
          </a:solidFill>
          <a:ln w="12700">
            <a:noFill/>
          </a:ln>
          <a:effectLst>
            <a:softEdge rad="0"/>
          </a:effectLst>
        </p:spPr>
        <p:txBody>
          <a:bodyPr wrap="square" anchor="ctr" anchorCtr="0">
            <a:spAutoFit/>
          </a:bodyPr>
          <a:lstStyle>
            <a:lvl1pPr marL="0" indent="0" algn="ctr">
              <a:buFont typeface="Arial" charset="0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35756" y="368239"/>
            <a:ext cx="11512022" cy="82940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35756" y="5432059"/>
            <a:ext cx="11512022" cy="685800"/>
          </a:xfrm>
          <a:prstGeom prst="roundRect">
            <a:avLst>
              <a:gd name="adj" fmla="val 0"/>
            </a:avLst>
          </a:prstGeom>
          <a:solidFill>
            <a:schemeClr val="tx1">
              <a:lumMod val="75000"/>
            </a:schemeClr>
          </a:solidFill>
          <a:ln w="12700">
            <a:noFill/>
          </a:ln>
          <a:effectLst>
            <a:softEdge rad="0"/>
          </a:effectLst>
        </p:spPr>
        <p:txBody>
          <a:bodyPr wrap="square" anchor="ctr" anchorCtr="0">
            <a:spAutoFit/>
          </a:bodyPr>
          <a:lstStyle>
            <a:lvl1pPr marL="0" indent="0" algn="ctr">
              <a:buFont typeface="Arial" charset="0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Connexta Proprietary Information</a:t>
            </a:r>
            <a:endParaRPr lang="en-US" dirty="0"/>
          </a:p>
        </p:txBody>
      </p:sp>
      <p:sp>
        <p:nvSpPr>
          <p:cNvPr id="5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335755" y="1376812"/>
            <a:ext cx="3523975" cy="13477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16311851" y="1721547"/>
            <a:ext cx="3523975" cy="1347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16311851" y="3467393"/>
            <a:ext cx="3523975" cy="2211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21" hasCustomPrompt="1"/>
          </p:nvPr>
        </p:nvSpPr>
        <p:spPr>
          <a:xfrm>
            <a:off x="4329779" y="1376812"/>
            <a:ext cx="3523975" cy="13477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3" hasCustomPrompt="1"/>
          </p:nvPr>
        </p:nvSpPr>
        <p:spPr>
          <a:xfrm>
            <a:off x="8323803" y="1372217"/>
            <a:ext cx="3523975" cy="13477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35756" y="368239"/>
            <a:ext cx="11512022" cy="82940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35755" y="2950111"/>
            <a:ext cx="3523975" cy="22113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text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4329779" y="2950111"/>
            <a:ext cx="3523975" cy="22113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4" hasCustomPrompt="1"/>
          </p:nvPr>
        </p:nvSpPr>
        <p:spPr>
          <a:xfrm>
            <a:off x="8323803" y="2950111"/>
            <a:ext cx="3523975" cy="22113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35756" y="5459508"/>
            <a:ext cx="11512022" cy="685800"/>
          </a:xfrm>
          <a:prstGeom prst="roundRect">
            <a:avLst>
              <a:gd name="adj" fmla="val 0"/>
            </a:avLst>
          </a:prstGeom>
          <a:solidFill>
            <a:schemeClr val="tx1">
              <a:lumMod val="75000"/>
            </a:schemeClr>
          </a:solidFill>
          <a:ln w="12700">
            <a:noFill/>
          </a:ln>
          <a:effectLst>
            <a:softEdge rad="0"/>
          </a:effectLst>
        </p:spPr>
        <p:txBody>
          <a:bodyPr wrap="square" anchor="ctr" anchorCtr="0">
            <a:spAutoFit/>
          </a:bodyPr>
          <a:lstStyle>
            <a:lvl1pPr marL="0" indent="0" algn="ctr">
              <a:buFont typeface="Arial" charset="0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ith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Connexta Proprietary Information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29699" y="1419083"/>
            <a:ext cx="2099436" cy="17452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 typeface="Arial" charset="0"/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2582728" y="1436915"/>
            <a:ext cx="3327184" cy="17304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267565" y="1419083"/>
            <a:ext cx="2099436" cy="17452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 typeface="Arial" charset="0"/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8520594" y="1436915"/>
            <a:ext cx="3327184" cy="17304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329699" y="3452755"/>
            <a:ext cx="2099436" cy="17452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 typeface="Arial" charset="0"/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2582728" y="3470587"/>
            <a:ext cx="3327184" cy="17304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267565" y="3452755"/>
            <a:ext cx="2099436" cy="17452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 typeface="Arial" charset="0"/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7" hasCustomPrompt="1"/>
          </p:nvPr>
        </p:nvSpPr>
        <p:spPr>
          <a:xfrm>
            <a:off x="8520594" y="3470587"/>
            <a:ext cx="3327184" cy="17304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35756" y="368239"/>
            <a:ext cx="11512022" cy="82940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35756" y="5477779"/>
            <a:ext cx="11512022" cy="685800"/>
          </a:xfrm>
          <a:prstGeom prst="roundRect">
            <a:avLst>
              <a:gd name="adj" fmla="val 0"/>
            </a:avLst>
          </a:prstGeom>
          <a:solidFill>
            <a:schemeClr val="tx1">
              <a:lumMod val="75000"/>
            </a:schemeClr>
          </a:solidFill>
          <a:ln w="12700">
            <a:noFill/>
          </a:ln>
          <a:effectLst>
            <a:softEdge rad="0"/>
          </a:effectLst>
        </p:spPr>
        <p:txBody>
          <a:bodyPr wrap="square" anchor="ctr" anchorCtr="0">
            <a:spAutoFit/>
          </a:bodyPr>
          <a:lstStyle>
            <a:lvl1pPr marL="0" indent="0" algn="ctr">
              <a:buFont typeface="Arial" charset="0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838937"/>
            <a:ext cx="10363200" cy="1500187"/>
          </a:xfrm>
        </p:spPr>
        <p:txBody>
          <a:bodyPr lIns="0" tIns="0" rIns="0" bIns="0" anchor="b"/>
          <a:lstStyle>
            <a:lvl1pPr marL="0" indent="0">
              <a:buNone/>
              <a:defRPr sz="2400" b="0" i="0">
                <a:solidFill>
                  <a:srgbClr val="999999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966132" y="4439007"/>
            <a:ext cx="10360152" cy="18288"/>
          </a:xfrm>
          <a:prstGeom prst="rect">
            <a:avLst/>
          </a:prstGeom>
          <a:solidFill>
            <a:srgbClr val="E1E1E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963084" y="4457295"/>
            <a:ext cx="10363200" cy="82940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sz="4500"/>
            </a:lvl1pPr>
          </a:lstStyle>
          <a:p>
            <a:pPr lvl="0"/>
            <a:r>
              <a:rPr lang="en-US" dirty="0"/>
              <a:t>Click to Edit the Main Title</a:t>
            </a:r>
          </a:p>
        </p:txBody>
      </p:sp>
    </p:spTree>
    <p:extLst>
      <p:ext uri="{BB962C8B-B14F-4D97-AF65-F5344CB8AC3E}">
        <p14:creationId xmlns:p14="http://schemas.microsoft.com/office/powerpoint/2010/main" val="2377557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to Add Background Photo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0" y="0"/>
            <a:ext cx="4323806" cy="6858000"/>
          </a:xfrm>
          <a:solidFill>
            <a:schemeClr val="accent1">
              <a:alpha val="90000"/>
            </a:schemeClr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-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to Add Background Photo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1" y="1306284"/>
            <a:ext cx="4781006" cy="555171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chemeClr val="bg1"/>
                </a:solidFill>
              </a:defRPr>
            </a:lvl1pPr>
            <a:lvl2pPr marL="742950" indent="-285750">
              <a:buFontTx/>
              <a:buBlip>
                <a:blip r:embed="rId3"/>
              </a:buBlip>
              <a:defRPr sz="2200">
                <a:solidFill>
                  <a:schemeClr val="bg1"/>
                </a:solidFill>
              </a:defRPr>
            </a:lvl2pPr>
            <a:lvl3pPr marL="1143000" indent="-22860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3pPr>
            <a:lvl4pPr marL="1600200" indent="-22860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4pPr>
            <a:lvl5pPr marL="2114550" indent="-28575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"/>
            <a:ext cx="4781006" cy="130628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-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to Add Background Photo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7868194" y="0"/>
            <a:ext cx="4323806" cy="6858000"/>
          </a:xfrm>
          <a:solidFill>
            <a:schemeClr val="accent1">
              <a:alpha val="90000"/>
            </a:schemeClr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-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to Add Background Photo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7410994" y="1306284"/>
            <a:ext cx="4781006" cy="555171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2pPr>
            <a:lvl3pPr marL="1143000" indent="-22860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3pPr>
            <a:lvl4pPr marL="1600200" indent="-22860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4pPr>
            <a:lvl5pPr marL="2114550" indent="-28575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7410993" y="1"/>
            <a:ext cx="4781006" cy="130628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- White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to Add Background Photo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356049" y="258945"/>
            <a:ext cx="4411894" cy="6340110"/>
          </a:xfrm>
          <a:solidFill>
            <a:schemeClr val="bg1">
              <a:alpha val="90000"/>
            </a:schemeClr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- White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6804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to Add Background Photo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335757" y="1306285"/>
            <a:ext cx="4445249" cy="519901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424242"/>
                </a:solidFill>
              </a:defRPr>
            </a:lvl1pPr>
            <a:lvl2pPr>
              <a:defRPr>
                <a:solidFill>
                  <a:srgbClr val="424242"/>
                </a:solidFill>
              </a:defRPr>
            </a:lvl2pPr>
            <a:lvl3pPr>
              <a:defRPr>
                <a:solidFill>
                  <a:srgbClr val="424242"/>
                </a:solidFill>
              </a:defRPr>
            </a:lvl3pPr>
            <a:lvl4pPr>
              <a:defRPr>
                <a:solidFill>
                  <a:srgbClr val="424242"/>
                </a:solidFill>
              </a:defRPr>
            </a:lvl4pPr>
            <a:lvl5pPr>
              <a:defRPr>
                <a:solidFill>
                  <a:srgbClr val="424242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7"/>
            <a:ext cx="4445250" cy="117867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- White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to Add Background Photo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7475306" y="258945"/>
            <a:ext cx="4411894" cy="6340110"/>
          </a:xfrm>
          <a:solidFill>
            <a:schemeClr val="bg1">
              <a:alpha val="90000"/>
            </a:schemeClr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- White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to Add Background Photo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7363574" y="1306285"/>
            <a:ext cx="4445249" cy="519901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424242"/>
                </a:solidFill>
              </a:defRPr>
            </a:lvl1pPr>
            <a:lvl2pPr>
              <a:defRPr>
                <a:solidFill>
                  <a:srgbClr val="424242"/>
                </a:solidFill>
              </a:defRPr>
            </a:lvl2pPr>
            <a:lvl3pPr>
              <a:defRPr>
                <a:solidFill>
                  <a:srgbClr val="424242"/>
                </a:solidFill>
              </a:defRPr>
            </a:lvl3pPr>
            <a:lvl4pPr>
              <a:defRPr>
                <a:solidFill>
                  <a:srgbClr val="424242"/>
                </a:solidFill>
              </a:defRPr>
            </a:lvl4pPr>
            <a:lvl5pPr>
              <a:defRPr>
                <a:solidFill>
                  <a:srgbClr val="424242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7363573" y="127607"/>
            <a:ext cx="4445250" cy="117867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865252" y="2410229"/>
            <a:ext cx="3008312" cy="1347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65252" y="4156075"/>
            <a:ext cx="3008312" cy="2211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91844" y="4156075"/>
            <a:ext cx="3008312" cy="2211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318436" y="4156075"/>
            <a:ext cx="3008312" cy="2211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3" name="Title 1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4591844" y="2410229"/>
            <a:ext cx="3008312" cy="1347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7" hasCustomPrompt="1"/>
          </p:nvPr>
        </p:nvSpPr>
        <p:spPr>
          <a:xfrm>
            <a:off x="8318436" y="2410229"/>
            <a:ext cx="3008312" cy="1347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Add a picture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Alternat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5999" cy="3429000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3429000"/>
            <a:ext cx="6095999" cy="3429000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9" name="Content Placeholder 16"/>
          <p:cNvSpPr>
            <a:spLocks noGrp="1"/>
          </p:cNvSpPr>
          <p:nvPr>
            <p:ph sz="quarter" idx="12" hasCustomPrompt="1"/>
          </p:nvPr>
        </p:nvSpPr>
        <p:spPr>
          <a:xfrm>
            <a:off x="496094" y="3713956"/>
            <a:ext cx="5103812" cy="28590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6592094" y="284956"/>
            <a:ext cx="5103812" cy="28590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752475"/>
            <a:ext cx="7315200" cy="566738"/>
          </a:xfrm>
        </p:spPr>
        <p:txBody>
          <a:bodyPr lIns="0" rIns="0" anchor="b"/>
          <a:lstStyle>
            <a:lvl1pPr algn="l">
              <a:defRPr sz="2400" b="0" i="0">
                <a:solidFill>
                  <a:srgbClr val="00ADD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90232"/>
            <a:ext cx="7315200" cy="804862"/>
          </a:xfrm>
        </p:spPr>
        <p:txBody>
          <a:bodyPr lIns="0" rIns="0"/>
          <a:lstStyle>
            <a:lvl1pPr marL="0" indent="0">
              <a:buNone/>
              <a:defRPr sz="14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12286" y="6416040"/>
            <a:ext cx="10881783" cy="1906"/>
          </a:xfrm>
          <a:prstGeom prst="line">
            <a:avLst/>
          </a:prstGeom>
          <a:noFill/>
          <a:ln w="9525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389717" y="5371944"/>
            <a:ext cx="7315200" cy="18288"/>
          </a:xfrm>
          <a:prstGeom prst="rect">
            <a:avLst/>
          </a:prstGeom>
          <a:solidFill>
            <a:srgbClr val="E1E1E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155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Alternat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5999" cy="3429000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2" y="3429000"/>
            <a:ext cx="6095999" cy="3429000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9" name="Content Placeholder 16"/>
          <p:cNvSpPr>
            <a:spLocks noGrp="1"/>
          </p:cNvSpPr>
          <p:nvPr>
            <p:ph sz="quarter" idx="12" hasCustomPrompt="1"/>
          </p:nvPr>
        </p:nvSpPr>
        <p:spPr>
          <a:xfrm>
            <a:off x="6592093" y="3713956"/>
            <a:ext cx="5103812" cy="28590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96095" y="284956"/>
            <a:ext cx="5103812" cy="28590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 Alternat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4064001" y="0"/>
            <a:ext cx="4064000" cy="3428998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8127999" y="3429002"/>
            <a:ext cx="4064000" cy="3428998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8998"/>
            <a:ext cx="4064000" cy="3428998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61169" y="425452"/>
            <a:ext cx="3141662" cy="2578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8589169" y="425449"/>
            <a:ext cx="3141662" cy="2578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16717169" y="425446"/>
            <a:ext cx="3141662" cy="2578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525169" y="3854447"/>
            <a:ext cx="3141662" cy="2578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 Alternat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4064001" y="3428998"/>
            <a:ext cx="4064000" cy="3428998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8127999" y="0"/>
            <a:ext cx="4064000" cy="3428998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064000" cy="3428998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61169" y="3854447"/>
            <a:ext cx="3141662" cy="2578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4525169" y="425449"/>
            <a:ext cx="3141662" cy="2578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8589169" y="3854447"/>
            <a:ext cx="3141662" cy="2578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4240213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insert a picture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98665" y="4638675"/>
            <a:ext cx="3475038" cy="1878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2pPr>
            <a:lvl3pPr marL="9144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3pPr>
            <a:lvl4pPr marL="13716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4pPr>
            <a:lvl5pPr marL="18288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366621" y="4638675"/>
            <a:ext cx="3475038" cy="1878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2pPr>
            <a:lvl3pPr marL="9144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3pPr>
            <a:lvl4pPr marL="13716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4pPr>
            <a:lvl5pPr marL="18288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34577" y="4638675"/>
            <a:ext cx="3475038" cy="1878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2pPr>
            <a:lvl3pPr marL="9144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3pPr>
            <a:lvl4pPr marL="13716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4pPr>
            <a:lvl5pPr marL="1828800" indent="0">
              <a:buNone/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8412480" y="0"/>
            <a:ext cx="3779519" cy="6857999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763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821575" y="2055813"/>
            <a:ext cx="6892925" cy="4029075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buFontTx/>
              <a:buBlip>
                <a:blip r:embed="rId3"/>
              </a:buBlip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buFontTx/>
              <a:buBlip>
                <a:blip r:embed="rId3"/>
              </a:buBlip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buFontTx/>
              <a:buBlip>
                <a:blip r:embed="rId3"/>
              </a:buBlip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14550" indent="-285750">
              <a:buFontTx/>
              <a:buBlip>
                <a:blip r:embed="rId3"/>
              </a:buBlip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779519" cy="6857999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4617720" y="365125"/>
            <a:ext cx="68763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01095" y="2055813"/>
            <a:ext cx="6892925" cy="4029075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buClr>
                <a:schemeClr val="bg1"/>
              </a:buClr>
              <a:buSzPct val="120000"/>
              <a:buFont typeface="Arial" charset="0"/>
              <a:buChar char="•"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buClr>
                <a:schemeClr val="bg1"/>
              </a:buClr>
              <a:buSzPct val="120000"/>
              <a:buFont typeface="Arial" charset="0"/>
              <a:buChar char="•"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buClr>
                <a:schemeClr val="bg1"/>
              </a:buClr>
              <a:buSzPct val="120000"/>
              <a:buFont typeface="Arial" charset="0"/>
              <a:buChar char="•"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14550" indent="-285750">
              <a:buClr>
                <a:schemeClr val="bg1"/>
              </a:buClr>
              <a:buSzPct val="120000"/>
              <a:buFont typeface="Arial" charset="0"/>
              <a:buChar char="•"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93850" y="3519805"/>
            <a:ext cx="10598150" cy="0"/>
          </a:xfrm>
          <a:prstGeom prst="line">
            <a:avLst/>
          </a:prstGeom>
          <a:noFill/>
          <a:ln w="9525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7045" y="1930469"/>
            <a:ext cx="10574956" cy="153402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b="0" i="0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7042" y="3579995"/>
            <a:ext cx="10574958" cy="6819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427" y="6178377"/>
            <a:ext cx="2498390" cy="64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6477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7045" y="3044280"/>
            <a:ext cx="10574956" cy="769441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b="0" i="0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427" y="6178377"/>
            <a:ext cx="2498390" cy="649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617045" y="1930469"/>
            <a:ext cx="10574956" cy="153402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b="0" i="0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427" y="6178377"/>
            <a:ext cx="2498390" cy="649188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556688" y="3576965"/>
            <a:ext cx="2286000" cy="119315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Font typeface="Arial" charset="0"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Arial" charset="0"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 typeface="Arial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Contact Info</a:t>
            </a:r>
            <a:endParaRPr lang="en-US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842688" y="3576965"/>
            <a:ext cx="2286000" cy="119315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Font typeface="Arial" charset="0"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Arial" charset="0"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 typeface="Arial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Contact Info</a:t>
            </a:r>
            <a:endParaRPr lang="en-US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8128688" y="3576965"/>
            <a:ext cx="2286000" cy="119315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Font typeface="Arial" charset="0"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Arial" charset="0"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 typeface="Arial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Contact Info</a:t>
            </a:r>
            <a:endParaRPr lang="en-US" dirty="0"/>
          </a:p>
        </p:txBody>
      </p:sp>
      <p:sp>
        <p:nvSpPr>
          <p:cNvPr id="19" name="Line 5"/>
          <p:cNvSpPr>
            <a:spLocks noChangeShapeType="1"/>
          </p:cNvSpPr>
          <p:nvPr userDrawn="1"/>
        </p:nvSpPr>
        <p:spPr bwMode="auto">
          <a:xfrm>
            <a:off x="1593850" y="3519805"/>
            <a:ext cx="10598150" cy="0"/>
          </a:xfrm>
          <a:prstGeom prst="line">
            <a:avLst/>
          </a:prstGeom>
          <a:noFill/>
          <a:ln w="9525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4340303" y="1930469"/>
            <a:ext cx="7851697" cy="153402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b="0" i="0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427" y="6178377"/>
            <a:ext cx="2498390" cy="649188"/>
          </a:xfrm>
          <a:prstGeom prst="rect">
            <a:avLst/>
          </a:prstGeom>
        </p:spPr>
      </p:pic>
      <p:sp>
        <p:nvSpPr>
          <p:cNvPr id="2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340303" y="3576965"/>
            <a:ext cx="2286000" cy="119315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Font typeface="Arial" charset="0"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Arial" charset="0"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 typeface="Arial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Contact Info</a:t>
            </a:r>
            <a:endParaRPr lang="en-US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6626303" y="3576965"/>
            <a:ext cx="2286000" cy="119315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Font typeface="Arial" charset="0"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Arial" charset="0"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 typeface="Arial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Contact Info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340303" y="4770120"/>
            <a:ext cx="2286000" cy="119315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Font typeface="Arial" charset="0"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Arial" charset="0"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 typeface="Arial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Contact Info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626303" y="4770120"/>
            <a:ext cx="2286000" cy="119315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Font typeface="Arial" charset="0"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Arial" charset="0"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 typeface="Arial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Contact Info</a:t>
            </a:r>
            <a:endParaRPr lang="en-US" dirty="0"/>
          </a:p>
        </p:txBody>
      </p:sp>
      <p:sp>
        <p:nvSpPr>
          <p:cNvPr id="27" name="Line 5"/>
          <p:cNvSpPr>
            <a:spLocks noChangeShapeType="1"/>
          </p:cNvSpPr>
          <p:nvPr userDrawn="1"/>
        </p:nvSpPr>
        <p:spPr bwMode="auto">
          <a:xfrm>
            <a:off x="1593850" y="3519805"/>
            <a:ext cx="10598150" cy="0"/>
          </a:xfrm>
          <a:prstGeom prst="line">
            <a:avLst/>
          </a:prstGeom>
          <a:noFill/>
          <a:ln w="9525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71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6" y="889608"/>
            <a:ext cx="11512022" cy="5236872"/>
          </a:xfrm>
        </p:spPr>
        <p:txBody>
          <a:bodyPr/>
          <a:lstStyle>
            <a:lvl1pPr>
              <a:defRPr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8"/>
            <a:ext cx="11512022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34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-1015" y="813495"/>
            <a:ext cx="12193015" cy="0"/>
          </a:xfrm>
          <a:prstGeom prst="line">
            <a:avLst/>
          </a:prstGeom>
          <a:ln w="6350">
            <a:solidFill>
              <a:srgbClr val="E1E1E1"/>
            </a:solidFill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8123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550" y="2496850"/>
            <a:ext cx="7174734" cy="186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011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24000" y="351965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410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8"/>
            <a:ext cx="11512022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34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-1015" y="813495"/>
            <a:ext cx="12193015" cy="0"/>
          </a:xfrm>
          <a:prstGeom prst="line">
            <a:avLst/>
          </a:prstGeom>
          <a:ln w="6350">
            <a:solidFill>
              <a:srgbClr val="E1E1E1"/>
            </a:solidFill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756" y="955306"/>
            <a:ext cx="5658644" cy="5178793"/>
          </a:xfrm>
        </p:spPr>
        <p:txBody>
          <a:bodyPr/>
          <a:lstStyle>
            <a:lvl1pPr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>
              <a:defRPr sz="18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8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8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800" b="0" i="0"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55304"/>
            <a:ext cx="5650178" cy="5178794"/>
          </a:xfrm>
        </p:spPr>
        <p:txBody>
          <a:bodyPr/>
          <a:lstStyle>
            <a:lvl1pPr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>
              <a:defRPr sz="18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8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8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800" b="0" i="0"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8"/>
            <a:ext cx="11512022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015" y="813495"/>
            <a:ext cx="12193015" cy="0"/>
          </a:xfrm>
          <a:prstGeom prst="line">
            <a:avLst/>
          </a:prstGeom>
          <a:ln w="6350">
            <a:solidFill>
              <a:srgbClr val="E1E1E1"/>
            </a:solidFill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5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845133"/>
            <a:ext cx="5654405" cy="639763"/>
          </a:xfrm>
        </p:spPr>
        <p:txBody>
          <a:bodyPr anchor="b"/>
          <a:lstStyle>
            <a:lvl1pPr marL="0" indent="0">
              <a:buNone/>
              <a:defRPr sz="2800" b="0" i="0">
                <a:solidFill>
                  <a:srgbClr val="65839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756" y="845133"/>
            <a:ext cx="5660762" cy="639763"/>
          </a:xfrm>
        </p:spPr>
        <p:txBody>
          <a:bodyPr anchor="b"/>
          <a:lstStyle>
            <a:lvl1pPr marL="0" indent="0">
              <a:buNone/>
              <a:defRPr sz="2800" b="0" i="0">
                <a:solidFill>
                  <a:srgbClr val="65839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756" y="1534427"/>
            <a:ext cx="5660762" cy="4614913"/>
          </a:xfrm>
        </p:spPr>
        <p:txBody>
          <a:bodyPr/>
          <a:lstStyle>
            <a:lvl1pPr>
              <a:defRPr sz="2400" b="0" i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1534427"/>
            <a:ext cx="5654405" cy="4614913"/>
          </a:xfrm>
        </p:spPr>
        <p:txBody>
          <a:bodyPr/>
          <a:lstStyle>
            <a:lvl1pPr>
              <a:defRPr sz="2400" b="0" i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800" b="0" i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24" name="Line 4"/>
          <p:cNvSpPr>
            <a:spLocks noChangeShapeType="1"/>
          </p:cNvSpPr>
          <p:nvPr userDrawn="1"/>
        </p:nvSpPr>
        <p:spPr bwMode="auto">
          <a:xfrm>
            <a:off x="335756" y="1504945"/>
            <a:ext cx="5660762" cy="0"/>
          </a:xfrm>
          <a:prstGeom prst="line">
            <a:avLst/>
          </a:prstGeom>
          <a:noFill/>
          <a:ln w="9525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bg1">
                    <a:lumMod val="85000"/>
                  </a:schemeClr>
                </a:solidFill>
              </a:ln>
              <a:latin typeface="+mn-lt"/>
              <a:ea typeface="+mn-ea"/>
              <a:cs typeface="+mn-cs"/>
            </a:endParaRPr>
          </a:p>
        </p:txBody>
      </p:sp>
      <p:sp>
        <p:nvSpPr>
          <p:cNvPr id="25" name="Line 4"/>
          <p:cNvSpPr>
            <a:spLocks noChangeShapeType="1"/>
          </p:cNvSpPr>
          <p:nvPr userDrawn="1"/>
        </p:nvSpPr>
        <p:spPr bwMode="auto">
          <a:xfrm>
            <a:off x="6183744" y="1504945"/>
            <a:ext cx="5664033" cy="0"/>
          </a:xfrm>
          <a:prstGeom prst="line">
            <a:avLst/>
          </a:prstGeom>
          <a:noFill/>
          <a:ln w="9525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bg1">
                    <a:lumMod val="85000"/>
                  </a:schemeClr>
                </a:solidFill>
              </a:ln>
              <a:latin typeface="+mn-lt"/>
              <a:ea typeface="+mn-ea"/>
              <a:cs typeface="+mn-cs"/>
            </a:endParaRP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8"/>
            <a:ext cx="11512022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-1015" y="813495"/>
            <a:ext cx="12193015" cy="0"/>
          </a:xfrm>
          <a:prstGeom prst="line">
            <a:avLst/>
          </a:prstGeom>
          <a:ln w="6350">
            <a:solidFill>
              <a:srgbClr val="E1E1E1"/>
            </a:solidFill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79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, Image, and 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127608"/>
            <a:ext cx="11512022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Connexta Proprietary Information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35756" y="899160"/>
            <a:ext cx="11512022" cy="1016267"/>
          </a:xfrm>
        </p:spPr>
        <p:txBody>
          <a:bodyPr lIns="91440">
            <a:noAutofit/>
          </a:bodyPr>
          <a:lstStyle>
            <a:lvl1pPr marL="0" indent="0">
              <a:buNone/>
              <a:defRPr sz="1600">
                <a:solidFill>
                  <a:srgbClr val="33424C"/>
                </a:solidFill>
              </a:defRPr>
            </a:lvl1pPr>
          </a:lstStyle>
          <a:p>
            <a:pPr lvl="0"/>
            <a:r>
              <a:rPr lang="en-US" dirty="0"/>
              <a:t>Click here to insert text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33137" y="2059974"/>
            <a:ext cx="5043637" cy="4013166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here to insert image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698156" y="2059973"/>
            <a:ext cx="6149621" cy="4013166"/>
          </a:xfrm>
        </p:spPr>
        <p:txBody>
          <a:bodyPr/>
          <a:lstStyle>
            <a:lvl1pPr>
              <a:defRPr>
                <a:solidFill>
                  <a:srgbClr val="33424C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015" y="813495"/>
            <a:ext cx="12193015" cy="0"/>
          </a:xfrm>
          <a:prstGeom prst="line">
            <a:avLst/>
          </a:prstGeom>
          <a:ln w="6350">
            <a:solidFill>
              <a:srgbClr val="E1E1E1"/>
            </a:solidFill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54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34963" y="1203324"/>
            <a:ext cx="11512550" cy="4908717"/>
          </a:xfrm>
        </p:spPr>
        <p:txBody>
          <a:bodyPr anchor="ctr" anchorCtr="0"/>
          <a:lstStyle>
            <a:lvl1pPr marL="0" indent="0" algn="ctr">
              <a:buFont typeface="Arial" charset="0"/>
              <a:buNone/>
              <a:defRPr baseline="0"/>
            </a:lvl1pPr>
          </a:lstStyle>
          <a:p>
            <a:r>
              <a:rPr lang="en-US" dirty="0"/>
              <a:t>Click here to insert a picture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35756" y="368239"/>
            <a:ext cx="11512022" cy="82940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8"/>
            <a:ext cx="11512022" cy="82940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5756" y="1183907"/>
            <a:ext cx="11512022" cy="492813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250" y="6443676"/>
            <a:ext cx="12196874" cy="423973"/>
            <a:chOff x="-793723" y="6240775"/>
            <a:chExt cx="17756954" cy="617246"/>
          </a:xfrm>
        </p:grpSpPr>
        <p:sp>
          <p:nvSpPr>
            <p:cNvPr id="6" name="bk object 16"/>
            <p:cNvSpPr/>
            <p:nvPr userDrawn="1"/>
          </p:nvSpPr>
          <p:spPr>
            <a:xfrm>
              <a:off x="1545134" y="6571636"/>
              <a:ext cx="201930" cy="286385"/>
            </a:xfrm>
            <a:custGeom>
              <a:avLst/>
              <a:gdLst/>
              <a:ahLst/>
              <a:cxnLst/>
              <a:rect l="l" t="t" r="r" b="b"/>
              <a:pathLst>
                <a:path w="201930" h="286384">
                  <a:moveTo>
                    <a:pt x="133070" y="0"/>
                  </a:moveTo>
                  <a:lnTo>
                    <a:pt x="0" y="285851"/>
                  </a:lnTo>
                  <a:lnTo>
                    <a:pt x="137160" y="285851"/>
                  </a:lnTo>
                  <a:lnTo>
                    <a:pt x="201650" y="147320"/>
                  </a:lnTo>
                  <a:lnTo>
                    <a:pt x="133070" y="0"/>
                  </a:lnTo>
                  <a:close/>
                </a:path>
              </a:pathLst>
            </a:custGeom>
            <a:solidFill>
              <a:srgbClr val="BCB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bk object 17"/>
            <p:cNvSpPr/>
            <p:nvPr userDrawn="1"/>
          </p:nvSpPr>
          <p:spPr>
            <a:xfrm>
              <a:off x="1545145" y="6240781"/>
              <a:ext cx="201930" cy="286385"/>
            </a:xfrm>
            <a:custGeom>
              <a:avLst/>
              <a:gdLst/>
              <a:ahLst/>
              <a:cxnLst/>
              <a:rect l="l" t="t" r="r" b="b"/>
              <a:pathLst>
                <a:path w="201930" h="286384">
                  <a:moveTo>
                    <a:pt x="137147" y="0"/>
                  </a:moveTo>
                  <a:lnTo>
                    <a:pt x="0" y="0"/>
                  </a:lnTo>
                  <a:lnTo>
                    <a:pt x="133057" y="285864"/>
                  </a:lnTo>
                  <a:lnTo>
                    <a:pt x="201637" y="138544"/>
                  </a:lnTo>
                  <a:lnTo>
                    <a:pt x="137147" y="0"/>
                  </a:lnTo>
                  <a:close/>
                </a:path>
              </a:pathLst>
            </a:custGeom>
            <a:solidFill>
              <a:srgbClr val="BCB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bk object 18"/>
            <p:cNvSpPr/>
            <p:nvPr userDrawn="1"/>
          </p:nvSpPr>
          <p:spPr>
            <a:xfrm>
              <a:off x="1713209" y="6240779"/>
              <a:ext cx="15250022" cy="616713"/>
            </a:xfrm>
            <a:custGeom>
              <a:avLst/>
              <a:gdLst>
                <a:gd name="connsiteX0" fmla="*/ 12390758 w 12390758"/>
                <a:gd name="connsiteY0" fmla="*/ 12664 h 616712"/>
                <a:gd name="connsiteX1" fmla="*/ 143548 w 12390758"/>
                <a:gd name="connsiteY1" fmla="*/ 0 h 616712"/>
                <a:gd name="connsiteX2" fmla="*/ 0 w 12390758"/>
                <a:gd name="connsiteY2" fmla="*/ 308356 h 616712"/>
                <a:gd name="connsiteX3" fmla="*/ 143548 w 12390758"/>
                <a:gd name="connsiteY3" fmla="*/ 616712 h 616712"/>
                <a:gd name="connsiteX4" fmla="*/ 6261023 w 12390758"/>
                <a:gd name="connsiteY4" fmla="*/ 616712 h 616712"/>
                <a:gd name="connsiteX5" fmla="*/ 12390758 w 12390758"/>
                <a:gd name="connsiteY5" fmla="*/ 12664 h 616712"/>
                <a:gd name="connsiteX0" fmla="*/ 12390758 w 12441417"/>
                <a:gd name="connsiteY0" fmla="*/ 12664 h 616712"/>
                <a:gd name="connsiteX1" fmla="*/ 143548 w 12441417"/>
                <a:gd name="connsiteY1" fmla="*/ 0 h 616712"/>
                <a:gd name="connsiteX2" fmla="*/ 0 w 12441417"/>
                <a:gd name="connsiteY2" fmla="*/ 308356 h 616712"/>
                <a:gd name="connsiteX3" fmla="*/ 143548 w 12441417"/>
                <a:gd name="connsiteY3" fmla="*/ 616712 h 616712"/>
                <a:gd name="connsiteX4" fmla="*/ 12441417 w 12441417"/>
                <a:gd name="connsiteY4" fmla="*/ 616712 h 616712"/>
                <a:gd name="connsiteX5" fmla="*/ 12390758 w 12441417"/>
                <a:gd name="connsiteY5" fmla="*/ 12664 h 616712"/>
                <a:gd name="connsiteX0" fmla="*/ 13450440 w 13450440"/>
                <a:gd name="connsiteY0" fmla="*/ 12664 h 616712"/>
                <a:gd name="connsiteX1" fmla="*/ 143548 w 13450440"/>
                <a:gd name="connsiteY1" fmla="*/ 0 h 616712"/>
                <a:gd name="connsiteX2" fmla="*/ 0 w 13450440"/>
                <a:gd name="connsiteY2" fmla="*/ 308356 h 616712"/>
                <a:gd name="connsiteX3" fmla="*/ 143548 w 13450440"/>
                <a:gd name="connsiteY3" fmla="*/ 616712 h 616712"/>
                <a:gd name="connsiteX4" fmla="*/ 12441417 w 13450440"/>
                <a:gd name="connsiteY4" fmla="*/ 616712 h 616712"/>
                <a:gd name="connsiteX5" fmla="*/ 13450440 w 13450440"/>
                <a:gd name="connsiteY5" fmla="*/ 12664 h 616712"/>
                <a:gd name="connsiteX0" fmla="*/ 13450440 w 13450440"/>
                <a:gd name="connsiteY0" fmla="*/ 12664 h 616712"/>
                <a:gd name="connsiteX1" fmla="*/ 143548 w 13450440"/>
                <a:gd name="connsiteY1" fmla="*/ 0 h 616712"/>
                <a:gd name="connsiteX2" fmla="*/ 0 w 13450440"/>
                <a:gd name="connsiteY2" fmla="*/ 308356 h 616712"/>
                <a:gd name="connsiteX3" fmla="*/ 143548 w 13450440"/>
                <a:gd name="connsiteY3" fmla="*/ 616712 h 616712"/>
                <a:gd name="connsiteX4" fmla="*/ 13447076 w 13450440"/>
                <a:gd name="connsiteY4" fmla="*/ 612556 h 616712"/>
                <a:gd name="connsiteX5" fmla="*/ 13450440 w 13450440"/>
                <a:gd name="connsiteY5" fmla="*/ 12664 h 616712"/>
                <a:gd name="connsiteX0" fmla="*/ 15248537 w 15248537"/>
                <a:gd name="connsiteY0" fmla="*/ 8042 h 616712"/>
                <a:gd name="connsiteX1" fmla="*/ 143548 w 15248537"/>
                <a:gd name="connsiteY1" fmla="*/ 0 h 616712"/>
                <a:gd name="connsiteX2" fmla="*/ 0 w 15248537"/>
                <a:gd name="connsiteY2" fmla="*/ 308356 h 616712"/>
                <a:gd name="connsiteX3" fmla="*/ 143548 w 15248537"/>
                <a:gd name="connsiteY3" fmla="*/ 616712 h 616712"/>
                <a:gd name="connsiteX4" fmla="*/ 13447076 w 15248537"/>
                <a:gd name="connsiteY4" fmla="*/ 612556 h 616712"/>
                <a:gd name="connsiteX5" fmla="*/ 15248537 w 15248537"/>
                <a:gd name="connsiteY5" fmla="*/ 8042 h 616712"/>
                <a:gd name="connsiteX0" fmla="*/ 15248537 w 15248537"/>
                <a:gd name="connsiteY0" fmla="*/ 8042 h 616712"/>
                <a:gd name="connsiteX1" fmla="*/ 143548 w 15248537"/>
                <a:gd name="connsiteY1" fmla="*/ 0 h 616712"/>
                <a:gd name="connsiteX2" fmla="*/ 0 w 15248537"/>
                <a:gd name="connsiteY2" fmla="*/ 308356 h 616712"/>
                <a:gd name="connsiteX3" fmla="*/ 143548 w 15248537"/>
                <a:gd name="connsiteY3" fmla="*/ 616712 h 616712"/>
                <a:gd name="connsiteX4" fmla="*/ 15240550 w 15248537"/>
                <a:gd name="connsiteY4" fmla="*/ 612556 h 616712"/>
                <a:gd name="connsiteX5" fmla="*/ 15248537 w 15248537"/>
                <a:gd name="connsiteY5" fmla="*/ 8042 h 616712"/>
                <a:gd name="connsiteX0" fmla="*/ 15248537 w 15248537"/>
                <a:gd name="connsiteY0" fmla="*/ 8042 h 616712"/>
                <a:gd name="connsiteX1" fmla="*/ 143548 w 15248537"/>
                <a:gd name="connsiteY1" fmla="*/ 0 h 616712"/>
                <a:gd name="connsiteX2" fmla="*/ 0 w 15248537"/>
                <a:gd name="connsiteY2" fmla="*/ 308356 h 616712"/>
                <a:gd name="connsiteX3" fmla="*/ 143548 w 15248537"/>
                <a:gd name="connsiteY3" fmla="*/ 616712 h 616712"/>
                <a:gd name="connsiteX4" fmla="*/ 15245173 w 15248537"/>
                <a:gd name="connsiteY4" fmla="*/ 612556 h 616712"/>
                <a:gd name="connsiteX5" fmla="*/ 15248537 w 15248537"/>
                <a:gd name="connsiteY5" fmla="*/ 8042 h 616712"/>
                <a:gd name="connsiteX0" fmla="*/ 15248537 w 15250019"/>
                <a:gd name="connsiteY0" fmla="*/ 8042 h 616712"/>
                <a:gd name="connsiteX1" fmla="*/ 143548 w 15250019"/>
                <a:gd name="connsiteY1" fmla="*/ 0 h 616712"/>
                <a:gd name="connsiteX2" fmla="*/ 0 w 15250019"/>
                <a:gd name="connsiteY2" fmla="*/ 308356 h 616712"/>
                <a:gd name="connsiteX3" fmla="*/ 143548 w 15250019"/>
                <a:gd name="connsiteY3" fmla="*/ 616712 h 616712"/>
                <a:gd name="connsiteX4" fmla="*/ 15249795 w 15250019"/>
                <a:gd name="connsiteY4" fmla="*/ 612556 h 616712"/>
                <a:gd name="connsiteX5" fmla="*/ 15248537 w 15250019"/>
                <a:gd name="connsiteY5" fmla="*/ 8042 h 61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50019" h="616712">
                  <a:moveTo>
                    <a:pt x="15248537" y="8042"/>
                  </a:moveTo>
                  <a:lnTo>
                    <a:pt x="143548" y="0"/>
                  </a:lnTo>
                  <a:lnTo>
                    <a:pt x="0" y="308356"/>
                  </a:lnTo>
                  <a:lnTo>
                    <a:pt x="143548" y="616712"/>
                  </a:lnTo>
                  <a:lnTo>
                    <a:pt x="15249795" y="612556"/>
                  </a:lnTo>
                  <a:cubicBezTo>
                    <a:pt x="15250916" y="412592"/>
                    <a:pt x="15247416" y="208006"/>
                    <a:pt x="15248537" y="8042"/>
                  </a:cubicBez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bk object 19"/>
            <p:cNvSpPr/>
            <p:nvPr userDrawn="1"/>
          </p:nvSpPr>
          <p:spPr>
            <a:xfrm>
              <a:off x="-793723" y="6240775"/>
              <a:ext cx="2437496" cy="616715"/>
            </a:xfrm>
            <a:custGeom>
              <a:avLst/>
              <a:gdLst>
                <a:gd name="connsiteX0" fmla="*/ 2293961 w 2437496"/>
                <a:gd name="connsiteY0" fmla="*/ 0 h 616712"/>
                <a:gd name="connsiteX1" fmla="*/ 0 w 2437496"/>
                <a:gd name="connsiteY1" fmla="*/ 0 h 616712"/>
                <a:gd name="connsiteX2" fmla="*/ 793723 w 2437496"/>
                <a:gd name="connsiteY2" fmla="*/ 616712 h 616712"/>
                <a:gd name="connsiteX3" fmla="*/ 2293961 w 2437496"/>
                <a:gd name="connsiteY3" fmla="*/ 616712 h 616712"/>
                <a:gd name="connsiteX4" fmla="*/ 2437496 w 2437496"/>
                <a:gd name="connsiteY4" fmla="*/ 308356 h 616712"/>
                <a:gd name="connsiteX5" fmla="*/ 2293961 w 2437496"/>
                <a:gd name="connsiteY5" fmla="*/ 0 h 616712"/>
                <a:gd name="connsiteX0" fmla="*/ 2293961 w 2437496"/>
                <a:gd name="connsiteY0" fmla="*/ 0 h 616712"/>
                <a:gd name="connsiteX1" fmla="*/ 0 w 2437496"/>
                <a:gd name="connsiteY1" fmla="*/ 0 h 616712"/>
                <a:gd name="connsiteX2" fmla="*/ 4156 w 2437496"/>
                <a:gd name="connsiteY2" fmla="*/ 616712 h 616712"/>
                <a:gd name="connsiteX3" fmla="*/ 2293961 w 2437496"/>
                <a:gd name="connsiteY3" fmla="*/ 616712 h 616712"/>
                <a:gd name="connsiteX4" fmla="*/ 2437496 w 2437496"/>
                <a:gd name="connsiteY4" fmla="*/ 308356 h 616712"/>
                <a:gd name="connsiteX5" fmla="*/ 2293961 w 2437496"/>
                <a:gd name="connsiteY5" fmla="*/ 0 h 61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7496" h="616712">
                  <a:moveTo>
                    <a:pt x="2293961" y="0"/>
                  </a:moveTo>
                  <a:lnTo>
                    <a:pt x="0" y="0"/>
                  </a:lnTo>
                  <a:cubicBezTo>
                    <a:pt x="1385" y="205571"/>
                    <a:pt x="2771" y="411141"/>
                    <a:pt x="4156" y="616712"/>
                  </a:cubicBezTo>
                  <a:lnTo>
                    <a:pt x="2293961" y="616712"/>
                  </a:lnTo>
                  <a:lnTo>
                    <a:pt x="2437496" y="308356"/>
                  </a:lnTo>
                  <a:lnTo>
                    <a:pt x="2293961" y="0"/>
                  </a:lnTo>
                  <a:close/>
                </a:path>
              </a:pathLst>
            </a:custGeom>
            <a:solidFill>
              <a:srgbClr val="00AA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" name="Group 3"/>
          <p:cNvGrpSpPr/>
          <p:nvPr userDrawn="1"/>
        </p:nvGrpSpPr>
        <p:grpSpPr>
          <a:xfrm>
            <a:off x="-1015" y="-2847"/>
            <a:ext cx="12199366" cy="130455"/>
            <a:chOff x="-4533836" y="-2847"/>
            <a:chExt cx="16732187" cy="178927"/>
          </a:xfrm>
        </p:grpSpPr>
        <p:sp>
          <p:nvSpPr>
            <p:cNvPr id="11" name="bk object 16"/>
            <p:cNvSpPr/>
            <p:nvPr userDrawn="1"/>
          </p:nvSpPr>
          <p:spPr>
            <a:xfrm>
              <a:off x="-4533836" y="0"/>
              <a:ext cx="14338082" cy="176080"/>
            </a:xfrm>
            <a:custGeom>
              <a:avLst/>
              <a:gdLst>
                <a:gd name="connsiteX0" fmla="*/ 9736098 w 9807789"/>
                <a:gd name="connsiteY0" fmla="*/ 0 h 154305"/>
                <a:gd name="connsiteX1" fmla="*/ 0 w 9807789"/>
                <a:gd name="connsiteY1" fmla="*/ 0 h 154305"/>
                <a:gd name="connsiteX2" fmla="*/ 3489324 w 9807789"/>
                <a:gd name="connsiteY2" fmla="*/ 154305 h 154305"/>
                <a:gd name="connsiteX3" fmla="*/ 9807650 w 9807789"/>
                <a:gd name="connsiteY3" fmla="*/ 154305 h 154305"/>
                <a:gd name="connsiteX4" fmla="*/ 9807789 w 9807789"/>
                <a:gd name="connsiteY4" fmla="*/ 154038 h 154305"/>
                <a:gd name="connsiteX5" fmla="*/ 9736098 w 9807789"/>
                <a:gd name="connsiteY5" fmla="*/ 0 h 154305"/>
                <a:gd name="connsiteX0" fmla="*/ 9736098 w 9807789"/>
                <a:gd name="connsiteY0" fmla="*/ 0 h 154305"/>
                <a:gd name="connsiteX1" fmla="*/ 0 w 9807789"/>
                <a:gd name="connsiteY1" fmla="*/ 0 h 154305"/>
                <a:gd name="connsiteX2" fmla="*/ 3175 w 9807789"/>
                <a:gd name="connsiteY2" fmla="*/ 154305 h 154305"/>
                <a:gd name="connsiteX3" fmla="*/ 9807650 w 9807789"/>
                <a:gd name="connsiteY3" fmla="*/ 154305 h 154305"/>
                <a:gd name="connsiteX4" fmla="*/ 9807789 w 9807789"/>
                <a:gd name="connsiteY4" fmla="*/ 154038 h 154305"/>
                <a:gd name="connsiteX5" fmla="*/ 9736098 w 9807789"/>
                <a:gd name="connsiteY5" fmla="*/ 0 h 154305"/>
                <a:gd name="connsiteX0" fmla="*/ 14264995 w 14336686"/>
                <a:gd name="connsiteY0" fmla="*/ 0 h 154305"/>
                <a:gd name="connsiteX1" fmla="*/ 0 w 14336686"/>
                <a:gd name="connsiteY1" fmla="*/ 0 h 154305"/>
                <a:gd name="connsiteX2" fmla="*/ 4532072 w 14336686"/>
                <a:gd name="connsiteY2" fmla="*/ 154305 h 154305"/>
                <a:gd name="connsiteX3" fmla="*/ 14336547 w 14336686"/>
                <a:gd name="connsiteY3" fmla="*/ 154305 h 154305"/>
                <a:gd name="connsiteX4" fmla="*/ 14336686 w 14336686"/>
                <a:gd name="connsiteY4" fmla="*/ 154038 h 154305"/>
                <a:gd name="connsiteX5" fmla="*/ 14264995 w 14336686"/>
                <a:gd name="connsiteY5" fmla="*/ 0 h 154305"/>
                <a:gd name="connsiteX0" fmla="*/ 14266387 w 14338078"/>
                <a:gd name="connsiteY0" fmla="*/ 0 h 176078"/>
                <a:gd name="connsiteX1" fmla="*/ 1392 w 14338078"/>
                <a:gd name="connsiteY1" fmla="*/ 0 h 176078"/>
                <a:gd name="connsiteX2" fmla="*/ 212 w 14338078"/>
                <a:gd name="connsiteY2" fmla="*/ 176078 h 176078"/>
                <a:gd name="connsiteX3" fmla="*/ 14337939 w 14338078"/>
                <a:gd name="connsiteY3" fmla="*/ 154305 h 176078"/>
                <a:gd name="connsiteX4" fmla="*/ 14338078 w 14338078"/>
                <a:gd name="connsiteY4" fmla="*/ 154038 h 176078"/>
                <a:gd name="connsiteX5" fmla="*/ 14266387 w 14338078"/>
                <a:gd name="connsiteY5" fmla="*/ 0 h 17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38078" h="176078">
                  <a:moveTo>
                    <a:pt x="14266387" y="0"/>
                  </a:moveTo>
                  <a:lnTo>
                    <a:pt x="1392" y="0"/>
                  </a:lnTo>
                  <a:cubicBezTo>
                    <a:pt x="2450" y="51435"/>
                    <a:pt x="-846" y="124643"/>
                    <a:pt x="212" y="176078"/>
                  </a:cubicBezTo>
                  <a:lnTo>
                    <a:pt x="14337939" y="154305"/>
                  </a:lnTo>
                  <a:cubicBezTo>
                    <a:pt x="14337985" y="154216"/>
                    <a:pt x="14338032" y="154127"/>
                    <a:pt x="14338078" y="154038"/>
                  </a:cubicBezTo>
                  <a:lnTo>
                    <a:pt x="14266387" y="0"/>
                  </a:lnTo>
                  <a:close/>
                </a:path>
              </a:pathLst>
            </a:custGeom>
            <a:solidFill>
              <a:srgbClr val="BCB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bk object 17"/>
            <p:cNvSpPr/>
            <p:nvPr userDrawn="1"/>
          </p:nvSpPr>
          <p:spPr>
            <a:xfrm>
              <a:off x="9801136" y="-2847"/>
              <a:ext cx="2397215" cy="157354"/>
            </a:xfrm>
            <a:custGeom>
              <a:avLst/>
              <a:gdLst>
                <a:gd name="connsiteX0" fmla="*/ 1739988 w 1739988"/>
                <a:gd name="connsiteY0" fmla="*/ 0 h 154178"/>
                <a:gd name="connsiteX1" fmla="*/ 0 w 1739988"/>
                <a:gd name="connsiteY1" fmla="*/ 0 h 154178"/>
                <a:gd name="connsiteX2" fmla="*/ 71767 w 1739988"/>
                <a:gd name="connsiteY2" fmla="*/ 154178 h 154178"/>
                <a:gd name="connsiteX3" fmla="*/ 1514563 w 1739988"/>
                <a:gd name="connsiteY3" fmla="*/ 154178 h 154178"/>
                <a:gd name="connsiteX4" fmla="*/ 1739988 w 1739988"/>
                <a:gd name="connsiteY4" fmla="*/ 0 h 154178"/>
                <a:gd name="connsiteX0" fmla="*/ 1739988 w 1743163"/>
                <a:gd name="connsiteY0" fmla="*/ 0 h 154178"/>
                <a:gd name="connsiteX1" fmla="*/ 0 w 1743163"/>
                <a:gd name="connsiteY1" fmla="*/ 0 h 154178"/>
                <a:gd name="connsiteX2" fmla="*/ 71767 w 1743163"/>
                <a:gd name="connsiteY2" fmla="*/ 154178 h 154178"/>
                <a:gd name="connsiteX3" fmla="*/ 1743163 w 1743163"/>
                <a:gd name="connsiteY3" fmla="*/ 154178 h 154178"/>
                <a:gd name="connsiteX4" fmla="*/ 1739988 w 1743163"/>
                <a:gd name="connsiteY4" fmla="*/ 0 h 154178"/>
                <a:gd name="connsiteX0" fmla="*/ 2387687 w 2387688"/>
                <a:gd name="connsiteY0" fmla="*/ 0 h 154178"/>
                <a:gd name="connsiteX1" fmla="*/ 0 w 2387688"/>
                <a:gd name="connsiteY1" fmla="*/ 0 h 154178"/>
                <a:gd name="connsiteX2" fmla="*/ 71767 w 2387688"/>
                <a:gd name="connsiteY2" fmla="*/ 154178 h 154178"/>
                <a:gd name="connsiteX3" fmla="*/ 1743163 w 2387688"/>
                <a:gd name="connsiteY3" fmla="*/ 154178 h 154178"/>
                <a:gd name="connsiteX4" fmla="*/ 2387687 w 2387688"/>
                <a:gd name="connsiteY4" fmla="*/ 0 h 154178"/>
                <a:gd name="connsiteX0" fmla="*/ 2387687 w 2387827"/>
                <a:gd name="connsiteY0" fmla="*/ 0 h 154178"/>
                <a:gd name="connsiteX1" fmla="*/ 0 w 2387827"/>
                <a:gd name="connsiteY1" fmla="*/ 0 h 154178"/>
                <a:gd name="connsiteX2" fmla="*/ 71767 w 2387827"/>
                <a:gd name="connsiteY2" fmla="*/ 154178 h 154178"/>
                <a:gd name="connsiteX3" fmla="*/ 2384512 w 2387827"/>
                <a:gd name="connsiteY3" fmla="*/ 151003 h 154178"/>
                <a:gd name="connsiteX4" fmla="*/ 2387687 w 2387827"/>
                <a:gd name="connsiteY4" fmla="*/ 0 h 154178"/>
                <a:gd name="connsiteX0" fmla="*/ 2387687 w 2390862"/>
                <a:gd name="connsiteY0" fmla="*/ 0 h 154178"/>
                <a:gd name="connsiteX1" fmla="*/ 0 w 2390862"/>
                <a:gd name="connsiteY1" fmla="*/ 0 h 154178"/>
                <a:gd name="connsiteX2" fmla="*/ 71767 w 2390862"/>
                <a:gd name="connsiteY2" fmla="*/ 154178 h 154178"/>
                <a:gd name="connsiteX3" fmla="*/ 2390862 w 2390862"/>
                <a:gd name="connsiteY3" fmla="*/ 151003 h 154178"/>
                <a:gd name="connsiteX4" fmla="*/ 2387687 w 2390862"/>
                <a:gd name="connsiteY4" fmla="*/ 0 h 154178"/>
                <a:gd name="connsiteX0" fmla="*/ 2343237 w 2390862"/>
                <a:gd name="connsiteY0" fmla="*/ 44450 h 154178"/>
                <a:gd name="connsiteX1" fmla="*/ 0 w 2390862"/>
                <a:gd name="connsiteY1" fmla="*/ 0 h 154178"/>
                <a:gd name="connsiteX2" fmla="*/ 71767 w 2390862"/>
                <a:gd name="connsiteY2" fmla="*/ 154178 h 154178"/>
                <a:gd name="connsiteX3" fmla="*/ 2390862 w 2390862"/>
                <a:gd name="connsiteY3" fmla="*/ 151003 h 154178"/>
                <a:gd name="connsiteX4" fmla="*/ 2343237 w 2390862"/>
                <a:gd name="connsiteY4" fmla="*/ 44450 h 154178"/>
                <a:gd name="connsiteX0" fmla="*/ 2397212 w 2397303"/>
                <a:gd name="connsiteY0" fmla="*/ 0 h 154178"/>
                <a:gd name="connsiteX1" fmla="*/ 0 w 2397303"/>
                <a:gd name="connsiteY1" fmla="*/ 0 h 154178"/>
                <a:gd name="connsiteX2" fmla="*/ 71767 w 2397303"/>
                <a:gd name="connsiteY2" fmla="*/ 154178 h 154178"/>
                <a:gd name="connsiteX3" fmla="*/ 2390862 w 2397303"/>
                <a:gd name="connsiteY3" fmla="*/ 151003 h 154178"/>
                <a:gd name="connsiteX4" fmla="*/ 2397212 w 2397303"/>
                <a:gd name="connsiteY4" fmla="*/ 0 h 154178"/>
                <a:gd name="connsiteX0" fmla="*/ 2390862 w 2391167"/>
                <a:gd name="connsiteY0" fmla="*/ 3175 h 154178"/>
                <a:gd name="connsiteX1" fmla="*/ 0 w 2391167"/>
                <a:gd name="connsiteY1" fmla="*/ 0 h 154178"/>
                <a:gd name="connsiteX2" fmla="*/ 71767 w 2391167"/>
                <a:gd name="connsiteY2" fmla="*/ 154178 h 154178"/>
                <a:gd name="connsiteX3" fmla="*/ 2390862 w 2391167"/>
                <a:gd name="connsiteY3" fmla="*/ 151003 h 154178"/>
                <a:gd name="connsiteX4" fmla="*/ 2390862 w 2391167"/>
                <a:gd name="connsiteY4" fmla="*/ 3175 h 154178"/>
                <a:gd name="connsiteX0" fmla="*/ 2352762 w 2390862"/>
                <a:gd name="connsiteY0" fmla="*/ 3175 h 154178"/>
                <a:gd name="connsiteX1" fmla="*/ 0 w 2390862"/>
                <a:gd name="connsiteY1" fmla="*/ 0 h 154178"/>
                <a:gd name="connsiteX2" fmla="*/ 71767 w 2390862"/>
                <a:gd name="connsiteY2" fmla="*/ 154178 h 154178"/>
                <a:gd name="connsiteX3" fmla="*/ 2390862 w 2390862"/>
                <a:gd name="connsiteY3" fmla="*/ 151003 h 154178"/>
                <a:gd name="connsiteX4" fmla="*/ 2352762 w 2390862"/>
                <a:gd name="connsiteY4" fmla="*/ 3175 h 154178"/>
                <a:gd name="connsiteX0" fmla="*/ 2390862 w 2391167"/>
                <a:gd name="connsiteY0" fmla="*/ 3175 h 154178"/>
                <a:gd name="connsiteX1" fmla="*/ 0 w 2391167"/>
                <a:gd name="connsiteY1" fmla="*/ 0 h 154178"/>
                <a:gd name="connsiteX2" fmla="*/ 71767 w 2391167"/>
                <a:gd name="connsiteY2" fmla="*/ 154178 h 154178"/>
                <a:gd name="connsiteX3" fmla="*/ 2390862 w 2391167"/>
                <a:gd name="connsiteY3" fmla="*/ 151003 h 154178"/>
                <a:gd name="connsiteX4" fmla="*/ 2390862 w 2391167"/>
                <a:gd name="connsiteY4" fmla="*/ 3175 h 154178"/>
                <a:gd name="connsiteX0" fmla="*/ 2390862 w 2391167"/>
                <a:gd name="connsiteY0" fmla="*/ 3175 h 157353"/>
                <a:gd name="connsiteX1" fmla="*/ 0 w 2391167"/>
                <a:gd name="connsiteY1" fmla="*/ 0 h 157353"/>
                <a:gd name="connsiteX2" fmla="*/ 71767 w 2391167"/>
                <a:gd name="connsiteY2" fmla="*/ 154178 h 157353"/>
                <a:gd name="connsiteX3" fmla="*/ 2390862 w 2391167"/>
                <a:gd name="connsiteY3" fmla="*/ 157353 h 157353"/>
                <a:gd name="connsiteX4" fmla="*/ 2390862 w 2391167"/>
                <a:gd name="connsiteY4" fmla="*/ 3175 h 157353"/>
                <a:gd name="connsiteX0" fmla="*/ 2390862 w 2397212"/>
                <a:gd name="connsiteY0" fmla="*/ 3175 h 154178"/>
                <a:gd name="connsiteX1" fmla="*/ 0 w 2397212"/>
                <a:gd name="connsiteY1" fmla="*/ 0 h 154178"/>
                <a:gd name="connsiteX2" fmla="*/ 71767 w 2397212"/>
                <a:gd name="connsiteY2" fmla="*/ 154178 h 154178"/>
                <a:gd name="connsiteX3" fmla="*/ 2397212 w 2397212"/>
                <a:gd name="connsiteY3" fmla="*/ 154178 h 154178"/>
                <a:gd name="connsiteX4" fmla="*/ 2390862 w 2397212"/>
                <a:gd name="connsiteY4" fmla="*/ 3175 h 154178"/>
                <a:gd name="connsiteX0" fmla="*/ 2397212 w 2397517"/>
                <a:gd name="connsiteY0" fmla="*/ 3175 h 154178"/>
                <a:gd name="connsiteX1" fmla="*/ 0 w 2397517"/>
                <a:gd name="connsiteY1" fmla="*/ 0 h 154178"/>
                <a:gd name="connsiteX2" fmla="*/ 71767 w 2397517"/>
                <a:gd name="connsiteY2" fmla="*/ 154178 h 154178"/>
                <a:gd name="connsiteX3" fmla="*/ 2397212 w 2397517"/>
                <a:gd name="connsiteY3" fmla="*/ 154178 h 154178"/>
                <a:gd name="connsiteX4" fmla="*/ 2397212 w 2397517"/>
                <a:gd name="connsiteY4" fmla="*/ 3175 h 154178"/>
                <a:gd name="connsiteX0" fmla="*/ 2403562 w 2403653"/>
                <a:gd name="connsiteY0" fmla="*/ 0 h 157353"/>
                <a:gd name="connsiteX1" fmla="*/ 0 w 2403653"/>
                <a:gd name="connsiteY1" fmla="*/ 3175 h 157353"/>
                <a:gd name="connsiteX2" fmla="*/ 71767 w 2403653"/>
                <a:gd name="connsiteY2" fmla="*/ 157353 h 157353"/>
                <a:gd name="connsiteX3" fmla="*/ 2397212 w 2403653"/>
                <a:gd name="connsiteY3" fmla="*/ 157353 h 157353"/>
                <a:gd name="connsiteX4" fmla="*/ 2403562 w 2403653"/>
                <a:gd name="connsiteY4" fmla="*/ 0 h 157353"/>
                <a:gd name="connsiteX0" fmla="*/ 2394037 w 2397212"/>
                <a:gd name="connsiteY0" fmla="*/ 0 h 157353"/>
                <a:gd name="connsiteX1" fmla="*/ 0 w 2397212"/>
                <a:gd name="connsiteY1" fmla="*/ 3175 h 157353"/>
                <a:gd name="connsiteX2" fmla="*/ 71767 w 2397212"/>
                <a:gd name="connsiteY2" fmla="*/ 157353 h 157353"/>
                <a:gd name="connsiteX3" fmla="*/ 2397212 w 2397212"/>
                <a:gd name="connsiteY3" fmla="*/ 157353 h 157353"/>
                <a:gd name="connsiteX4" fmla="*/ 2394037 w 2397212"/>
                <a:gd name="connsiteY4" fmla="*/ 0 h 15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7212" h="157353">
                  <a:moveTo>
                    <a:pt x="2394037" y="0"/>
                  </a:moveTo>
                  <a:lnTo>
                    <a:pt x="0" y="3175"/>
                  </a:lnTo>
                  <a:lnTo>
                    <a:pt x="71767" y="157353"/>
                  </a:lnTo>
                  <a:lnTo>
                    <a:pt x="2397212" y="157353"/>
                  </a:lnTo>
                  <a:cubicBezTo>
                    <a:pt x="2396154" y="105960"/>
                    <a:pt x="2395095" y="51393"/>
                    <a:pt x="2394037" y="0"/>
                  </a:cubicBezTo>
                  <a:close/>
                </a:path>
              </a:pathLst>
            </a:custGeom>
            <a:solidFill>
              <a:srgbClr val="00AA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3" y="6512732"/>
            <a:ext cx="1047640" cy="272221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21" r:id="rId2"/>
    <p:sldLayoutId id="2147483727" r:id="rId3"/>
    <p:sldLayoutId id="2147483720" r:id="rId4"/>
    <p:sldLayoutId id="2147483788" r:id="rId5"/>
    <p:sldLayoutId id="2147483722" r:id="rId6"/>
    <p:sldLayoutId id="2147483723" r:id="rId7"/>
    <p:sldLayoutId id="2147483767" r:id="rId8"/>
    <p:sldLayoutId id="2147483754" r:id="rId9"/>
    <p:sldLayoutId id="2147483765" r:id="rId10"/>
    <p:sldLayoutId id="2147483763" r:id="rId11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400" b="0" i="0" kern="1200">
          <a:solidFill>
            <a:srgbClr val="00ACD2"/>
          </a:solidFill>
          <a:latin typeface="Arial" charset="0"/>
          <a:ea typeface="Arial" charset="0"/>
          <a:cs typeface="Arial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FontTx/>
        <a:buBlip>
          <a:blip r:embed="rId14"/>
        </a:buBlip>
        <a:defRPr sz="2800" b="0" i="0" kern="1200">
          <a:solidFill>
            <a:schemeClr val="tx1">
              <a:lumMod val="50000"/>
            </a:schemeClr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Wingdings" charset="2"/>
        <a:buChar char="§"/>
        <a:defRPr sz="2200" b="0" i="0" kern="1200">
          <a:solidFill>
            <a:srgbClr val="33424C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•"/>
        <a:defRPr sz="1800" b="0" i="0" kern="1200">
          <a:solidFill>
            <a:srgbClr val="33424C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•"/>
        <a:defRPr sz="1800" b="0" i="0" kern="1200">
          <a:solidFill>
            <a:srgbClr val="33424C"/>
          </a:solidFill>
          <a:latin typeface="Arial" charset="0"/>
          <a:ea typeface="Arial" charset="0"/>
          <a:cs typeface="Arial" charset="0"/>
        </a:defRPr>
      </a:lvl4pPr>
      <a:lvl5pPr marL="2114550" indent="-28575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•"/>
        <a:defRPr sz="1800" b="0" i="0" kern="1200">
          <a:solidFill>
            <a:srgbClr val="33424C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8"/>
            <a:ext cx="11512022" cy="82940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5756" y="1183907"/>
            <a:ext cx="11512022" cy="492813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250" y="6443676"/>
            <a:ext cx="12196874" cy="423973"/>
            <a:chOff x="-793723" y="6240775"/>
            <a:chExt cx="17756954" cy="617246"/>
          </a:xfrm>
        </p:grpSpPr>
        <p:sp>
          <p:nvSpPr>
            <p:cNvPr id="6" name="bk object 16"/>
            <p:cNvSpPr/>
            <p:nvPr userDrawn="1"/>
          </p:nvSpPr>
          <p:spPr>
            <a:xfrm>
              <a:off x="1545134" y="6571636"/>
              <a:ext cx="201930" cy="286385"/>
            </a:xfrm>
            <a:custGeom>
              <a:avLst/>
              <a:gdLst/>
              <a:ahLst/>
              <a:cxnLst/>
              <a:rect l="l" t="t" r="r" b="b"/>
              <a:pathLst>
                <a:path w="201930" h="286384">
                  <a:moveTo>
                    <a:pt x="133070" y="0"/>
                  </a:moveTo>
                  <a:lnTo>
                    <a:pt x="0" y="285851"/>
                  </a:lnTo>
                  <a:lnTo>
                    <a:pt x="137160" y="285851"/>
                  </a:lnTo>
                  <a:lnTo>
                    <a:pt x="201650" y="147320"/>
                  </a:lnTo>
                  <a:lnTo>
                    <a:pt x="133070" y="0"/>
                  </a:lnTo>
                  <a:close/>
                </a:path>
              </a:pathLst>
            </a:custGeom>
            <a:solidFill>
              <a:srgbClr val="BCB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bk object 17"/>
            <p:cNvSpPr/>
            <p:nvPr userDrawn="1"/>
          </p:nvSpPr>
          <p:spPr>
            <a:xfrm>
              <a:off x="1545145" y="6240781"/>
              <a:ext cx="201930" cy="286385"/>
            </a:xfrm>
            <a:custGeom>
              <a:avLst/>
              <a:gdLst/>
              <a:ahLst/>
              <a:cxnLst/>
              <a:rect l="l" t="t" r="r" b="b"/>
              <a:pathLst>
                <a:path w="201930" h="286384">
                  <a:moveTo>
                    <a:pt x="137147" y="0"/>
                  </a:moveTo>
                  <a:lnTo>
                    <a:pt x="0" y="0"/>
                  </a:lnTo>
                  <a:lnTo>
                    <a:pt x="133057" y="285864"/>
                  </a:lnTo>
                  <a:lnTo>
                    <a:pt x="201637" y="138544"/>
                  </a:lnTo>
                  <a:lnTo>
                    <a:pt x="137147" y="0"/>
                  </a:lnTo>
                  <a:close/>
                </a:path>
              </a:pathLst>
            </a:custGeom>
            <a:solidFill>
              <a:srgbClr val="BCB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bk object 18"/>
            <p:cNvSpPr/>
            <p:nvPr userDrawn="1"/>
          </p:nvSpPr>
          <p:spPr>
            <a:xfrm>
              <a:off x="1713209" y="6240779"/>
              <a:ext cx="15250022" cy="616713"/>
            </a:xfrm>
            <a:custGeom>
              <a:avLst/>
              <a:gdLst>
                <a:gd name="connsiteX0" fmla="*/ 12390758 w 12390758"/>
                <a:gd name="connsiteY0" fmla="*/ 12664 h 616712"/>
                <a:gd name="connsiteX1" fmla="*/ 143548 w 12390758"/>
                <a:gd name="connsiteY1" fmla="*/ 0 h 616712"/>
                <a:gd name="connsiteX2" fmla="*/ 0 w 12390758"/>
                <a:gd name="connsiteY2" fmla="*/ 308356 h 616712"/>
                <a:gd name="connsiteX3" fmla="*/ 143548 w 12390758"/>
                <a:gd name="connsiteY3" fmla="*/ 616712 h 616712"/>
                <a:gd name="connsiteX4" fmla="*/ 6261023 w 12390758"/>
                <a:gd name="connsiteY4" fmla="*/ 616712 h 616712"/>
                <a:gd name="connsiteX5" fmla="*/ 12390758 w 12390758"/>
                <a:gd name="connsiteY5" fmla="*/ 12664 h 616712"/>
                <a:gd name="connsiteX0" fmla="*/ 12390758 w 12441417"/>
                <a:gd name="connsiteY0" fmla="*/ 12664 h 616712"/>
                <a:gd name="connsiteX1" fmla="*/ 143548 w 12441417"/>
                <a:gd name="connsiteY1" fmla="*/ 0 h 616712"/>
                <a:gd name="connsiteX2" fmla="*/ 0 w 12441417"/>
                <a:gd name="connsiteY2" fmla="*/ 308356 h 616712"/>
                <a:gd name="connsiteX3" fmla="*/ 143548 w 12441417"/>
                <a:gd name="connsiteY3" fmla="*/ 616712 h 616712"/>
                <a:gd name="connsiteX4" fmla="*/ 12441417 w 12441417"/>
                <a:gd name="connsiteY4" fmla="*/ 616712 h 616712"/>
                <a:gd name="connsiteX5" fmla="*/ 12390758 w 12441417"/>
                <a:gd name="connsiteY5" fmla="*/ 12664 h 616712"/>
                <a:gd name="connsiteX0" fmla="*/ 13450440 w 13450440"/>
                <a:gd name="connsiteY0" fmla="*/ 12664 h 616712"/>
                <a:gd name="connsiteX1" fmla="*/ 143548 w 13450440"/>
                <a:gd name="connsiteY1" fmla="*/ 0 h 616712"/>
                <a:gd name="connsiteX2" fmla="*/ 0 w 13450440"/>
                <a:gd name="connsiteY2" fmla="*/ 308356 h 616712"/>
                <a:gd name="connsiteX3" fmla="*/ 143548 w 13450440"/>
                <a:gd name="connsiteY3" fmla="*/ 616712 h 616712"/>
                <a:gd name="connsiteX4" fmla="*/ 12441417 w 13450440"/>
                <a:gd name="connsiteY4" fmla="*/ 616712 h 616712"/>
                <a:gd name="connsiteX5" fmla="*/ 13450440 w 13450440"/>
                <a:gd name="connsiteY5" fmla="*/ 12664 h 616712"/>
                <a:gd name="connsiteX0" fmla="*/ 13450440 w 13450440"/>
                <a:gd name="connsiteY0" fmla="*/ 12664 h 616712"/>
                <a:gd name="connsiteX1" fmla="*/ 143548 w 13450440"/>
                <a:gd name="connsiteY1" fmla="*/ 0 h 616712"/>
                <a:gd name="connsiteX2" fmla="*/ 0 w 13450440"/>
                <a:gd name="connsiteY2" fmla="*/ 308356 h 616712"/>
                <a:gd name="connsiteX3" fmla="*/ 143548 w 13450440"/>
                <a:gd name="connsiteY3" fmla="*/ 616712 h 616712"/>
                <a:gd name="connsiteX4" fmla="*/ 13447076 w 13450440"/>
                <a:gd name="connsiteY4" fmla="*/ 612556 h 616712"/>
                <a:gd name="connsiteX5" fmla="*/ 13450440 w 13450440"/>
                <a:gd name="connsiteY5" fmla="*/ 12664 h 616712"/>
                <a:gd name="connsiteX0" fmla="*/ 15248537 w 15248537"/>
                <a:gd name="connsiteY0" fmla="*/ 8042 h 616712"/>
                <a:gd name="connsiteX1" fmla="*/ 143548 w 15248537"/>
                <a:gd name="connsiteY1" fmla="*/ 0 h 616712"/>
                <a:gd name="connsiteX2" fmla="*/ 0 w 15248537"/>
                <a:gd name="connsiteY2" fmla="*/ 308356 h 616712"/>
                <a:gd name="connsiteX3" fmla="*/ 143548 w 15248537"/>
                <a:gd name="connsiteY3" fmla="*/ 616712 h 616712"/>
                <a:gd name="connsiteX4" fmla="*/ 13447076 w 15248537"/>
                <a:gd name="connsiteY4" fmla="*/ 612556 h 616712"/>
                <a:gd name="connsiteX5" fmla="*/ 15248537 w 15248537"/>
                <a:gd name="connsiteY5" fmla="*/ 8042 h 616712"/>
                <a:gd name="connsiteX0" fmla="*/ 15248537 w 15248537"/>
                <a:gd name="connsiteY0" fmla="*/ 8042 h 616712"/>
                <a:gd name="connsiteX1" fmla="*/ 143548 w 15248537"/>
                <a:gd name="connsiteY1" fmla="*/ 0 h 616712"/>
                <a:gd name="connsiteX2" fmla="*/ 0 w 15248537"/>
                <a:gd name="connsiteY2" fmla="*/ 308356 h 616712"/>
                <a:gd name="connsiteX3" fmla="*/ 143548 w 15248537"/>
                <a:gd name="connsiteY3" fmla="*/ 616712 h 616712"/>
                <a:gd name="connsiteX4" fmla="*/ 15240550 w 15248537"/>
                <a:gd name="connsiteY4" fmla="*/ 612556 h 616712"/>
                <a:gd name="connsiteX5" fmla="*/ 15248537 w 15248537"/>
                <a:gd name="connsiteY5" fmla="*/ 8042 h 616712"/>
                <a:gd name="connsiteX0" fmla="*/ 15248537 w 15248537"/>
                <a:gd name="connsiteY0" fmla="*/ 8042 h 616712"/>
                <a:gd name="connsiteX1" fmla="*/ 143548 w 15248537"/>
                <a:gd name="connsiteY1" fmla="*/ 0 h 616712"/>
                <a:gd name="connsiteX2" fmla="*/ 0 w 15248537"/>
                <a:gd name="connsiteY2" fmla="*/ 308356 h 616712"/>
                <a:gd name="connsiteX3" fmla="*/ 143548 w 15248537"/>
                <a:gd name="connsiteY3" fmla="*/ 616712 h 616712"/>
                <a:gd name="connsiteX4" fmla="*/ 15245173 w 15248537"/>
                <a:gd name="connsiteY4" fmla="*/ 612556 h 616712"/>
                <a:gd name="connsiteX5" fmla="*/ 15248537 w 15248537"/>
                <a:gd name="connsiteY5" fmla="*/ 8042 h 616712"/>
                <a:gd name="connsiteX0" fmla="*/ 15248537 w 15250019"/>
                <a:gd name="connsiteY0" fmla="*/ 8042 h 616712"/>
                <a:gd name="connsiteX1" fmla="*/ 143548 w 15250019"/>
                <a:gd name="connsiteY1" fmla="*/ 0 h 616712"/>
                <a:gd name="connsiteX2" fmla="*/ 0 w 15250019"/>
                <a:gd name="connsiteY2" fmla="*/ 308356 h 616712"/>
                <a:gd name="connsiteX3" fmla="*/ 143548 w 15250019"/>
                <a:gd name="connsiteY3" fmla="*/ 616712 h 616712"/>
                <a:gd name="connsiteX4" fmla="*/ 15249795 w 15250019"/>
                <a:gd name="connsiteY4" fmla="*/ 612556 h 616712"/>
                <a:gd name="connsiteX5" fmla="*/ 15248537 w 15250019"/>
                <a:gd name="connsiteY5" fmla="*/ 8042 h 61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50019" h="616712">
                  <a:moveTo>
                    <a:pt x="15248537" y="8042"/>
                  </a:moveTo>
                  <a:lnTo>
                    <a:pt x="143548" y="0"/>
                  </a:lnTo>
                  <a:lnTo>
                    <a:pt x="0" y="308356"/>
                  </a:lnTo>
                  <a:lnTo>
                    <a:pt x="143548" y="616712"/>
                  </a:lnTo>
                  <a:lnTo>
                    <a:pt x="15249795" y="612556"/>
                  </a:lnTo>
                  <a:cubicBezTo>
                    <a:pt x="15250916" y="412592"/>
                    <a:pt x="15247416" y="208006"/>
                    <a:pt x="15248537" y="8042"/>
                  </a:cubicBez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bk object 19"/>
            <p:cNvSpPr/>
            <p:nvPr userDrawn="1"/>
          </p:nvSpPr>
          <p:spPr>
            <a:xfrm>
              <a:off x="-793723" y="6240775"/>
              <a:ext cx="2437496" cy="616715"/>
            </a:xfrm>
            <a:custGeom>
              <a:avLst/>
              <a:gdLst>
                <a:gd name="connsiteX0" fmla="*/ 2293961 w 2437496"/>
                <a:gd name="connsiteY0" fmla="*/ 0 h 616712"/>
                <a:gd name="connsiteX1" fmla="*/ 0 w 2437496"/>
                <a:gd name="connsiteY1" fmla="*/ 0 h 616712"/>
                <a:gd name="connsiteX2" fmla="*/ 793723 w 2437496"/>
                <a:gd name="connsiteY2" fmla="*/ 616712 h 616712"/>
                <a:gd name="connsiteX3" fmla="*/ 2293961 w 2437496"/>
                <a:gd name="connsiteY3" fmla="*/ 616712 h 616712"/>
                <a:gd name="connsiteX4" fmla="*/ 2437496 w 2437496"/>
                <a:gd name="connsiteY4" fmla="*/ 308356 h 616712"/>
                <a:gd name="connsiteX5" fmla="*/ 2293961 w 2437496"/>
                <a:gd name="connsiteY5" fmla="*/ 0 h 616712"/>
                <a:gd name="connsiteX0" fmla="*/ 2293961 w 2437496"/>
                <a:gd name="connsiteY0" fmla="*/ 0 h 616712"/>
                <a:gd name="connsiteX1" fmla="*/ 0 w 2437496"/>
                <a:gd name="connsiteY1" fmla="*/ 0 h 616712"/>
                <a:gd name="connsiteX2" fmla="*/ 4156 w 2437496"/>
                <a:gd name="connsiteY2" fmla="*/ 616712 h 616712"/>
                <a:gd name="connsiteX3" fmla="*/ 2293961 w 2437496"/>
                <a:gd name="connsiteY3" fmla="*/ 616712 h 616712"/>
                <a:gd name="connsiteX4" fmla="*/ 2437496 w 2437496"/>
                <a:gd name="connsiteY4" fmla="*/ 308356 h 616712"/>
                <a:gd name="connsiteX5" fmla="*/ 2293961 w 2437496"/>
                <a:gd name="connsiteY5" fmla="*/ 0 h 61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7496" h="616712">
                  <a:moveTo>
                    <a:pt x="2293961" y="0"/>
                  </a:moveTo>
                  <a:lnTo>
                    <a:pt x="0" y="0"/>
                  </a:lnTo>
                  <a:cubicBezTo>
                    <a:pt x="1385" y="205571"/>
                    <a:pt x="2771" y="411141"/>
                    <a:pt x="4156" y="616712"/>
                  </a:cubicBezTo>
                  <a:lnTo>
                    <a:pt x="2293961" y="616712"/>
                  </a:lnTo>
                  <a:lnTo>
                    <a:pt x="2437496" y="308356"/>
                  </a:lnTo>
                  <a:lnTo>
                    <a:pt x="2293961" y="0"/>
                  </a:lnTo>
                  <a:close/>
                </a:path>
              </a:pathLst>
            </a:custGeom>
            <a:solidFill>
              <a:srgbClr val="00AA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" name="Group 3"/>
          <p:cNvGrpSpPr/>
          <p:nvPr userDrawn="1"/>
        </p:nvGrpSpPr>
        <p:grpSpPr>
          <a:xfrm>
            <a:off x="-1015" y="-2847"/>
            <a:ext cx="12199366" cy="130455"/>
            <a:chOff x="-4533836" y="-2847"/>
            <a:chExt cx="16732187" cy="178927"/>
          </a:xfrm>
        </p:grpSpPr>
        <p:sp>
          <p:nvSpPr>
            <p:cNvPr id="11" name="bk object 16"/>
            <p:cNvSpPr/>
            <p:nvPr userDrawn="1"/>
          </p:nvSpPr>
          <p:spPr>
            <a:xfrm>
              <a:off x="-4533836" y="0"/>
              <a:ext cx="14338082" cy="176080"/>
            </a:xfrm>
            <a:custGeom>
              <a:avLst/>
              <a:gdLst>
                <a:gd name="connsiteX0" fmla="*/ 9736098 w 9807789"/>
                <a:gd name="connsiteY0" fmla="*/ 0 h 154305"/>
                <a:gd name="connsiteX1" fmla="*/ 0 w 9807789"/>
                <a:gd name="connsiteY1" fmla="*/ 0 h 154305"/>
                <a:gd name="connsiteX2" fmla="*/ 3489324 w 9807789"/>
                <a:gd name="connsiteY2" fmla="*/ 154305 h 154305"/>
                <a:gd name="connsiteX3" fmla="*/ 9807650 w 9807789"/>
                <a:gd name="connsiteY3" fmla="*/ 154305 h 154305"/>
                <a:gd name="connsiteX4" fmla="*/ 9807789 w 9807789"/>
                <a:gd name="connsiteY4" fmla="*/ 154038 h 154305"/>
                <a:gd name="connsiteX5" fmla="*/ 9736098 w 9807789"/>
                <a:gd name="connsiteY5" fmla="*/ 0 h 154305"/>
                <a:gd name="connsiteX0" fmla="*/ 9736098 w 9807789"/>
                <a:gd name="connsiteY0" fmla="*/ 0 h 154305"/>
                <a:gd name="connsiteX1" fmla="*/ 0 w 9807789"/>
                <a:gd name="connsiteY1" fmla="*/ 0 h 154305"/>
                <a:gd name="connsiteX2" fmla="*/ 3175 w 9807789"/>
                <a:gd name="connsiteY2" fmla="*/ 154305 h 154305"/>
                <a:gd name="connsiteX3" fmla="*/ 9807650 w 9807789"/>
                <a:gd name="connsiteY3" fmla="*/ 154305 h 154305"/>
                <a:gd name="connsiteX4" fmla="*/ 9807789 w 9807789"/>
                <a:gd name="connsiteY4" fmla="*/ 154038 h 154305"/>
                <a:gd name="connsiteX5" fmla="*/ 9736098 w 9807789"/>
                <a:gd name="connsiteY5" fmla="*/ 0 h 154305"/>
                <a:gd name="connsiteX0" fmla="*/ 14264995 w 14336686"/>
                <a:gd name="connsiteY0" fmla="*/ 0 h 154305"/>
                <a:gd name="connsiteX1" fmla="*/ 0 w 14336686"/>
                <a:gd name="connsiteY1" fmla="*/ 0 h 154305"/>
                <a:gd name="connsiteX2" fmla="*/ 4532072 w 14336686"/>
                <a:gd name="connsiteY2" fmla="*/ 154305 h 154305"/>
                <a:gd name="connsiteX3" fmla="*/ 14336547 w 14336686"/>
                <a:gd name="connsiteY3" fmla="*/ 154305 h 154305"/>
                <a:gd name="connsiteX4" fmla="*/ 14336686 w 14336686"/>
                <a:gd name="connsiteY4" fmla="*/ 154038 h 154305"/>
                <a:gd name="connsiteX5" fmla="*/ 14264995 w 14336686"/>
                <a:gd name="connsiteY5" fmla="*/ 0 h 154305"/>
                <a:gd name="connsiteX0" fmla="*/ 14266387 w 14338078"/>
                <a:gd name="connsiteY0" fmla="*/ 0 h 176078"/>
                <a:gd name="connsiteX1" fmla="*/ 1392 w 14338078"/>
                <a:gd name="connsiteY1" fmla="*/ 0 h 176078"/>
                <a:gd name="connsiteX2" fmla="*/ 212 w 14338078"/>
                <a:gd name="connsiteY2" fmla="*/ 176078 h 176078"/>
                <a:gd name="connsiteX3" fmla="*/ 14337939 w 14338078"/>
                <a:gd name="connsiteY3" fmla="*/ 154305 h 176078"/>
                <a:gd name="connsiteX4" fmla="*/ 14338078 w 14338078"/>
                <a:gd name="connsiteY4" fmla="*/ 154038 h 176078"/>
                <a:gd name="connsiteX5" fmla="*/ 14266387 w 14338078"/>
                <a:gd name="connsiteY5" fmla="*/ 0 h 17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38078" h="176078">
                  <a:moveTo>
                    <a:pt x="14266387" y="0"/>
                  </a:moveTo>
                  <a:lnTo>
                    <a:pt x="1392" y="0"/>
                  </a:lnTo>
                  <a:cubicBezTo>
                    <a:pt x="2450" y="51435"/>
                    <a:pt x="-846" y="124643"/>
                    <a:pt x="212" y="176078"/>
                  </a:cubicBezTo>
                  <a:lnTo>
                    <a:pt x="14337939" y="154305"/>
                  </a:lnTo>
                  <a:cubicBezTo>
                    <a:pt x="14337985" y="154216"/>
                    <a:pt x="14338032" y="154127"/>
                    <a:pt x="14338078" y="154038"/>
                  </a:cubicBezTo>
                  <a:lnTo>
                    <a:pt x="14266387" y="0"/>
                  </a:lnTo>
                  <a:close/>
                </a:path>
              </a:pathLst>
            </a:custGeom>
            <a:solidFill>
              <a:srgbClr val="BCB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bk object 17"/>
            <p:cNvSpPr/>
            <p:nvPr userDrawn="1"/>
          </p:nvSpPr>
          <p:spPr>
            <a:xfrm>
              <a:off x="9801136" y="-2847"/>
              <a:ext cx="2397215" cy="157354"/>
            </a:xfrm>
            <a:custGeom>
              <a:avLst/>
              <a:gdLst>
                <a:gd name="connsiteX0" fmla="*/ 1739988 w 1739988"/>
                <a:gd name="connsiteY0" fmla="*/ 0 h 154178"/>
                <a:gd name="connsiteX1" fmla="*/ 0 w 1739988"/>
                <a:gd name="connsiteY1" fmla="*/ 0 h 154178"/>
                <a:gd name="connsiteX2" fmla="*/ 71767 w 1739988"/>
                <a:gd name="connsiteY2" fmla="*/ 154178 h 154178"/>
                <a:gd name="connsiteX3" fmla="*/ 1514563 w 1739988"/>
                <a:gd name="connsiteY3" fmla="*/ 154178 h 154178"/>
                <a:gd name="connsiteX4" fmla="*/ 1739988 w 1739988"/>
                <a:gd name="connsiteY4" fmla="*/ 0 h 154178"/>
                <a:gd name="connsiteX0" fmla="*/ 1739988 w 1743163"/>
                <a:gd name="connsiteY0" fmla="*/ 0 h 154178"/>
                <a:gd name="connsiteX1" fmla="*/ 0 w 1743163"/>
                <a:gd name="connsiteY1" fmla="*/ 0 h 154178"/>
                <a:gd name="connsiteX2" fmla="*/ 71767 w 1743163"/>
                <a:gd name="connsiteY2" fmla="*/ 154178 h 154178"/>
                <a:gd name="connsiteX3" fmla="*/ 1743163 w 1743163"/>
                <a:gd name="connsiteY3" fmla="*/ 154178 h 154178"/>
                <a:gd name="connsiteX4" fmla="*/ 1739988 w 1743163"/>
                <a:gd name="connsiteY4" fmla="*/ 0 h 154178"/>
                <a:gd name="connsiteX0" fmla="*/ 2387687 w 2387688"/>
                <a:gd name="connsiteY0" fmla="*/ 0 h 154178"/>
                <a:gd name="connsiteX1" fmla="*/ 0 w 2387688"/>
                <a:gd name="connsiteY1" fmla="*/ 0 h 154178"/>
                <a:gd name="connsiteX2" fmla="*/ 71767 w 2387688"/>
                <a:gd name="connsiteY2" fmla="*/ 154178 h 154178"/>
                <a:gd name="connsiteX3" fmla="*/ 1743163 w 2387688"/>
                <a:gd name="connsiteY3" fmla="*/ 154178 h 154178"/>
                <a:gd name="connsiteX4" fmla="*/ 2387687 w 2387688"/>
                <a:gd name="connsiteY4" fmla="*/ 0 h 154178"/>
                <a:gd name="connsiteX0" fmla="*/ 2387687 w 2387827"/>
                <a:gd name="connsiteY0" fmla="*/ 0 h 154178"/>
                <a:gd name="connsiteX1" fmla="*/ 0 w 2387827"/>
                <a:gd name="connsiteY1" fmla="*/ 0 h 154178"/>
                <a:gd name="connsiteX2" fmla="*/ 71767 w 2387827"/>
                <a:gd name="connsiteY2" fmla="*/ 154178 h 154178"/>
                <a:gd name="connsiteX3" fmla="*/ 2384512 w 2387827"/>
                <a:gd name="connsiteY3" fmla="*/ 151003 h 154178"/>
                <a:gd name="connsiteX4" fmla="*/ 2387687 w 2387827"/>
                <a:gd name="connsiteY4" fmla="*/ 0 h 154178"/>
                <a:gd name="connsiteX0" fmla="*/ 2387687 w 2390862"/>
                <a:gd name="connsiteY0" fmla="*/ 0 h 154178"/>
                <a:gd name="connsiteX1" fmla="*/ 0 w 2390862"/>
                <a:gd name="connsiteY1" fmla="*/ 0 h 154178"/>
                <a:gd name="connsiteX2" fmla="*/ 71767 w 2390862"/>
                <a:gd name="connsiteY2" fmla="*/ 154178 h 154178"/>
                <a:gd name="connsiteX3" fmla="*/ 2390862 w 2390862"/>
                <a:gd name="connsiteY3" fmla="*/ 151003 h 154178"/>
                <a:gd name="connsiteX4" fmla="*/ 2387687 w 2390862"/>
                <a:gd name="connsiteY4" fmla="*/ 0 h 154178"/>
                <a:gd name="connsiteX0" fmla="*/ 2343237 w 2390862"/>
                <a:gd name="connsiteY0" fmla="*/ 44450 h 154178"/>
                <a:gd name="connsiteX1" fmla="*/ 0 w 2390862"/>
                <a:gd name="connsiteY1" fmla="*/ 0 h 154178"/>
                <a:gd name="connsiteX2" fmla="*/ 71767 w 2390862"/>
                <a:gd name="connsiteY2" fmla="*/ 154178 h 154178"/>
                <a:gd name="connsiteX3" fmla="*/ 2390862 w 2390862"/>
                <a:gd name="connsiteY3" fmla="*/ 151003 h 154178"/>
                <a:gd name="connsiteX4" fmla="*/ 2343237 w 2390862"/>
                <a:gd name="connsiteY4" fmla="*/ 44450 h 154178"/>
                <a:gd name="connsiteX0" fmla="*/ 2397212 w 2397303"/>
                <a:gd name="connsiteY0" fmla="*/ 0 h 154178"/>
                <a:gd name="connsiteX1" fmla="*/ 0 w 2397303"/>
                <a:gd name="connsiteY1" fmla="*/ 0 h 154178"/>
                <a:gd name="connsiteX2" fmla="*/ 71767 w 2397303"/>
                <a:gd name="connsiteY2" fmla="*/ 154178 h 154178"/>
                <a:gd name="connsiteX3" fmla="*/ 2390862 w 2397303"/>
                <a:gd name="connsiteY3" fmla="*/ 151003 h 154178"/>
                <a:gd name="connsiteX4" fmla="*/ 2397212 w 2397303"/>
                <a:gd name="connsiteY4" fmla="*/ 0 h 154178"/>
                <a:gd name="connsiteX0" fmla="*/ 2390862 w 2391167"/>
                <a:gd name="connsiteY0" fmla="*/ 3175 h 154178"/>
                <a:gd name="connsiteX1" fmla="*/ 0 w 2391167"/>
                <a:gd name="connsiteY1" fmla="*/ 0 h 154178"/>
                <a:gd name="connsiteX2" fmla="*/ 71767 w 2391167"/>
                <a:gd name="connsiteY2" fmla="*/ 154178 h 154178"/>
                <a:gd name="connsiteX3" fmla="*/ 2390862 w 2391167"/>
                <a:gd name="connsiteY3" fmla="*/ 151003 h 154178"/>
                <a:gd name="connsiteX4" fmla="*/ 2390862 w 2391167"/>
                <a:gd name="connsiteY4" fmla="*/ 3175 h 154178"/>
                <a:gd name="connsiteX0" fmla="*/ 2352762 w 2390862"/>
                <a:gd name="connsiteY0" fmla="*/ 3175 h 154178"/>
                <a:gd name="connsiteX1" fmla="*/ 0 w 2390862"/>
                <a:gd name="connsiteY1" fmla="*/ 0 h 154178"/>
                <a:gd name="connsiteX2" fmla="*/ 71767 w 2390862"/>
                <a:gd name="connsiteY2" fmla="*/ 154178 h 154178"/>
                <a:gd name="connsiteX3" fmla="*/ 2390862 w 2390862"/>
                <a:gd name="connsiteY3" fmla="*/ 151003 h 154178"/>
                <a:gd name="connsiteX4" fmla="*/ 2352762 w 2390862"/>
                <a:gd name="connsiteY4" fmla="*/ 3175 h 154178"/>
                <a:gd name="connsiteX0" fmla="*/ 2390862 w 2391167"/>
                <a:gd name="connsiteY0" fmla="*/ 3175 h 154178"/>
                <a:gd name="connsiteX1" fmla="*/ 0 w 2391167"/>
                <a:gd name="connsiteY1" fmla="*/ 0 h 154178"/>
                <a:gd name="connsiteX2" fmla="*/ 71767 w 2391167"/>
                <a:gd name="connsiteY2" fmla="*/ 154178 h 154178"/>
                <a:gd name="connsiteX3" fmla="*/ 2390862 w 2391167"/>
                <a:gd name="connsiteY3" fmla="*/ 151003 h 154178"/>
                <a:gd name="connsiteX4" fmla="*/ 2390862 w 2391167"/>
                <a:gd name="connsiteY4" fmla="*/ 3175 h 154178"/>
                <a:gd name="connsiteX0" fmla="*/ 2390862 w 2391167"/>
                <a:gd name="connsiteY0" fmla="*/ 3175 h 157353"/>
                <a:gd name="connsiteX1" fmla="*/ 0 w 2391167"/>
                <a:gd name="connsiteY1" fmla="*/ 0 h 157353"/>
                <a:gd name="connsiteX2" fmla="*/ 71767 w 2391167"/>
                <a:gd name="connsiteY2" fmla="*/ 154178 h 157353"/>
                <a:gd name="connsiteX3" fmla="*/ 2390862 w 2391167"/>
                <a:gd name="connsiteY3" fmla="*/ 157353 h 157353"/>
                <a:gd name="connsiteX4" fmla="*/ 2390862 w 2391167"/>
                <a:gd name="connsiteY4" fmla="*/ 3175 h 157353"/>
                <a:gd name="connsiteX0" fmla="*/ 2390862 w 2397212"/>
                <a:gd name="connsiteY0" fmla="*/ 3175 h 154178"/>
                <a:gd name="connsiteX1" fmla="*/ 0 w 2397212"/>
                <a:gd name="connsiteY1" fmla="*/ 0 h 154178"/>
                <a:gd name="connsiteX2" fmla="*/ 71767 w 2397212"/>
                <a:gd name="connsiteY2" fmla="*/ 154178 h 154178"/>
                <a:gd name="connsiteX3" fmla="*/ 2397212 w 2397212"/>
                <a:gd name="connsiteY3" fmla="*/ 154178 h 154178"/>
                <a:gd name="connsiteX4" fmla="*/ 2390862 w 2397212"/>
                <a:gd name="connsiteY4" fmla="*/ 3175 h 154178"/>
                <a:gd name="connsiteX0" fmla="*/ 2397212 w 2397517"/>
                <a:gd name="connsiteY0" fmla="*/ 3175 h 154178"/>
                <a:gd name="connsiteX1" fmla="*/ 0 w 2397517"/>
                <a:gd name="connsiteY1" fmla="*/ 0 h 154178"/>
                <a:gd name="connsiteX2" fmla="*/ 71767 w 2397517"/>
                <a:gd name="connsiteY2" fmla="*/ 154178 h 154178"/>
                <a:gd name="connsiteX3" fmla="*/ 2397212 w 2397517"/>
                <a:gd name="connsiteY3" fmla="*/ 154178 h 154178"/>
                <a:gd name="connsiteX4" fmla="*/ 2397212 w 2397517"/>
                <a:gd name="connsiteY4" fmla="*/ 3175 h 154178"/>
                <a:gd name="connsiteX0" fmla="*/ 2403562 w 2403653"/>
                <a:gd name="connsiteY0" fmla="*/ 0 h 157353"/>
                <a:gd name="connsiteX1" fmla="*/ 0 w 2403653"/>
                <a:gd name="connsiteY1" fmla="*/ 3175 h 157353"/>
                <a:gd name="connsiteX2" fmla="*/ 71767 w 2403653"/>
                <a:gd name="connsiteY2" fmla="*/ 157353 h 157353"/>
                <a:gd name="connsiteX3" fmla="*/ 2397212 w 2403653"/>
                <a:gd name="connsiteY3" fmla="*/ 157353 h 157353"/>
                <a:gd name="connsiteX4" fmla="*/ 2403562 w 2403653"/>
                <a:gd name="connsiteY4" fmla="*/ 0 h 157353"/>
                <a:gd name="connsiteX0" fmla="*/ 2394037 w 2397212"/>
                <a:gd name="connsiteY0" fmla="*/ 0 h 157353"/>
                <a:gd name="connsiteX1" fmla="*/ 0 w 2397212"/>
                <a:gd name="connsiteY1" fmla="*/ 3175 h 157353"/>
                <a:gd name="connsiteX2" fmla="*/ 71767 w 2397212"/>
                <a:gd name="connsiteY2" fmla="*/ 157353 h 157353"/>
                <a:gd name="connsiteX3" fmla="*/ 2397212 w 2397212"/>
                <a:gd name="connsiteY3" fmla="*/ 157353 h 157353"/>
                <a:gd name="connsiteX4" fmla="*/ 2394037 w 2397212"/>
                <a:gd name="connsiteY4" fmla="*/ 0 h 15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7212" h="157353">
                  <a:moveTo>
                    <a:pt x="2394037" y="0"/>
                  </a:moveTo>
                  <a:lnTo>
                    <a:pt x="0" y="3175"/>
                  </a:lnTo>
                  <a:lnTo>
                    <a:pt x="71767" y="157353"/>
                  </a:lnTo>
                  <a:lnTo>
                    <a:pt x="2397212" y="157353"/>
                  </a:lnTo>
                  <a:cubicBezTo>
                    <a:pt x="2396154" y="105960"/>
                    <a:pt x="2395095" y="51393"/>
                    <a:pt x="2394037" y="0"/>
                  </a:cubicBezTo>
                  <a:close/>
                </a:path>
              </a:pathLst>
            </a:custGeom>
            <a:solidFill>
              <a:srgbClr val="00AA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3" y="6512732"/>
            <a:ext cx="1047640" cy="272221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4320" y="6443316"/>
            <a:ext cx="487680" cy="414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FF3A2FFA-003E-0C4F-A5FB-EC5F851ABC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038600" y="6443317"/>
            <a:ext cx="4114800" cy="414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65433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400" b="0" i="0" kern="1200">
          <a:solidFill>
            <a:srgbClr val="00ACD2"/>
          </a:solidFill>
          <a:latin typeface="Arial" charset="0"/>
          <a:ea typeface="Arial" charset="0"/>
          <a:cs typeface="Arial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FontTx/>
        <a:buBlip>
          <a:blip r:embed="rId11"/>
        </a:buBlip>
        <a:defRPr sz="2800" b="0" i="0" kern="1200">
          <a:solidFill>
            <a:schemeClr val="tx1">
              <a:lumMod val="50000"/>
            </a:schemeClr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Wingdings" charset="2"/>
        <a:buChar char="§"/>
        <a:defRPr sz="2200" b="0" i="0" kern="1200">
          <a:solidFill>
            <a:srgbClr val="33424C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•"/>
        <a:defRPr sz="1800" b="0" i="0" kern="1200">
          <a:solidFill>
            <a:srgbClr val="33424C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•"/>
        <a:defRPr sz="1800" b="0" i="0" kern="1200">
          <a:solidFill>
            <a:srgbClr val="33424C"/>
          </a:solidFill>
          <a:latin typeface="Arial" charset="0"/>
          <a:ea typeface="Arial" charset="0"/>
          <a:cs typeface="Arial" charset="0"/>
        </a:defRPr>
      </a:lvl4pPr>
      <a:lvl5pPr marL="2114550" indent="-28575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•"/>
        <a:defRPr sz="1800" b="0" i="0" kern="1200">
          <a:solidFill>
            <a:srgbClr val="33424C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35756" y="127608"/>
            <a:ext cx="11512022" cy="82940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5756" y="1183907"/>
            <a:ext cx="11512022" cy="492813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23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4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04040"/>
          </a:solidFill>
          <a:latin typeface="Arial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Avenir Next Demi Bold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FontTx/>
        <a:buBlip>
          <a:blip r:embed="rId18"/>
        </a:buBlip>
        <a:defRPr sz="28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Wingdings" charset="2"/>
        <a:buChar char="§"/>
        <a:defRPr sz="22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•"/>
        <a:defRPr sz="18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•"/>
        <a:defRPr sz="18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114550" indent="-285750" algn="l" defTabSz="457200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•"/>
        <a:defRPr sz="18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"/>
          <p:cNvSpPr>
            <a:spLocks noChangeArrowheads="1"/>
          </p:cNvSpPr>
          <p:nvPr/>
        </p:nvSpPr>
        <p:spPr bwMode="auto">
          <a:xfrm>
            <a:off x="0" y="3810"/>
            <a:ext cx="2278429" cy="3164206"/>
          </a:xfrm>
          <a:custGeom>
            <a:avLst/>
            <a:gdLst>
              <a:gd name="T0" fmla="*/ 3114 w 4139"/>
              <a:gd name="T1" fmla="*/ 0 h 7324"/>
              <a:gd name="T2" fmla="*/ 4138 w 4139"/>
              <a:gd name="T3" fmla="*/ 3432 h 7324"/>
              <a:gd name="T4" fmla="*/ 2626 w 4139"/>
              <a:gd name="T5" fmla="*/ 7323 h 7324"/>
              <a:gd name="T6" fmla="*/ 0 w 4139"/>
              <a:gd name="T7" fmla="*/ 0 h 7324"/>
              <a:gd name="T8" fmla="*/ 3114 w 4139"/>
              <a:gd name="T9" fmla="*/ 0 h 7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9" h="7324">
                <a:moveTo>
                  <a:pt x="3114" y="0"/>
                </a:moveTo>
                <a:lnTo>
                  <a:pt x="4138" y="3432"/>
                </a:lnTo>
                <a:lnTo>
                  <a:pt x="2626" y="7323"/>
                </a:lnTo>
                <a:lnTo>
                  <a:pt x="0" y="0"/>
                </a:lnTo>
                <a:lnTo>
                  <a:pt x="3114" y="0"/>
                </a:lnTo>
              </a:path>
            </a:pathLst>
          </a:custGeom>
          <a:solidFill>
            <a:srgbClr val="E1E1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1" name="Freeform 3"/>
          <p:cNvSpPr>
            <a:spLocks noChangeArrowheads="1"/>
          </p:cNvSpPr>
          <p:nvPr/>
        </p:nvSpPr>
        <p:spPr bwMode="auto">
          <a:xfrm>
            <a:off x="12134" y="3869056"/>
            <a:ext cx="2251737" cy="2979420"/>
          </a:xfrm>
          <a:custGeom>
            <a:avLst/>
            <a:gdLst>
              <a:gd name="T0" fmla="*/ 2591 w 4092"/>
              <a:gd name="T1" fmla="*/ 0 h 6899"/>
              <a:gd name="T2" fmla="*/ 4091 w 4092"/>
              <a:gd name="T3" fmla="*/ 3999 h 6899"/>
              <a:gd name="T4" fmla="*/ 3185 w 4092"/>
              <a:gd name="T5" fmla="*/ 6898 h 6899"/>
              <a:gd name="T6" fmla="*/ 0 w 4092"/>
              <a:gd name="T7" fmla="*/ 6898 h 6899"/>
              <a:gd name="T8" fmla="*/ 2591 w 4092"/>
              <a:gd name="T9" fmla="*/ 0 h 6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92" h="6899">
                <a:moveTo>
                  <a:pt x="2591" y="0"/>
                </a:moveTo>
                <a:lnTo>
                  <a:pt x="4091" y="3999"/>
                </a:lnTo>
                <a:lnTo>
                  <a:pt x="3185" y="6898"/>
                </a:lnTo>
                <a:lnTo>
                  <a:pt x="0" y="6898"/>
                </a:lnTo>
                <a:lnTo>
                  <a:pt x="2591" y="0"/>
                </a:lnTo>
              </a:path>
            </a:pathLst>
          </a:custGeom>
          <a:solidFill>
            <a:srgbClr val="E1E1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2" name="Freeform 2"/>
          <p:cNvSpPr>
            <a:spLocks noChangeArrowheads="1"/>
          </p:cNvSpPr>
          <p:nvPr/>
        </p:nvSpPr>
        <p:spPr bwMode="auto">
          <a:xfrm>
            <a:off x="1603880" y="-9078"/>
            <a:ext cx="10597232" cy="6867078"/>
          </a:xfrm>
          <a:custGeom>
            <a:avLst/>
            <a:gdLst>
              <a:gd name="T0" fmla="*/ 12132 w 22485"/>
              <a:gd name="T1" fmla="*/ 0 h 15876"/>
              <a:gd name="T2" fmla="*/ 12132 w 22485"/>
              <a:gd name="T3" fmla="*/ 11 h 15876"/>
              <a:gd name="T4" fmla="*/ 22484 w 22485"/>
              <a:gd name="T5" fmla="*/ 11 h 15876"/>
              <a:gd name="T6" fmla="*/ 22484 w 22485"/>
              <a:gd name="T7" fmla="*/ 15875 h 15876"/>
              <a:gd name="T8" fmla="*/ 2897 w 22485"/>
              <a:gd name="T9" fmla="*/ 15875 h 15876"/>
              <a:gd name="T10" fmla="*/ 0 w 22485"/>
              <a:gd name="T11" fmla="*/ 8163 h 15876"/>
              <a:gd name="T12" fmla="*/ 3167 w 22485"/>
              <a:gd name="T13" fmla="*/ 20 h 15876"/>
              <a:gd name="T14" fmla="*/ 12132 w 22485"/>
              <a:gd name="T15" fmla="*/ 0 h 15876"/>
              <a:gd name="connsiteX0" fmla="*/ 12132 w 22484"/>
              <a:gd name="connsiteY0" fmla="*/ 0 h 15875"/>
              <a:gd name="connsiteX1" fmla="*/ 12132 w 22484"/>
              <a:gd name="connsiteY1" fmla="*/ 11 h 15875"/>
              <a:gd name="connsiteX2" fmla="*/ 22484 w 22484"/>
              <a:gd name="connsiteY2" fmla="*/ 11 h 15875"/>
              <a:gd name="connsiteX3" fmla="*/ 22484 w 22484"/>
              <a:gd name="connsiteY3" fmla="*/ 15875 h 15875"/>
              <a:gd name="connsiteX4" fmla="*/ 2897 w 22484"/>
              <a:gd name="connsiteY4" fmla="*/ 15875 h 15875"/>
              <a:gd name="connsiteX5" fmla="*/ 0 w 22484"/>
              <a:gd name="connsiteY5" fmla="*/ 8163 h 15875"/>
              <a:gd name="connsiteX6" fmla="*/ 3167 w 22484"/>
              <a:gd name="connsiteY6" fmla="*/ 20 h 15875"/>
              <a:gd name="connsiteX0" fmla="*/ 12132 w 22484"/>
              <a:gd name="connsiteY0" fmla="*/ 0 h 15875"/>
              <a:gd name="connsiteX1" fmla="*/ 12111 w 22484"/>
              <a:gd name="connsiteY1" fmla="*/ 1271 h 15875"/>
              <a:gd name="connsiteX2" fmla="*/ 22484 w 22484"/>
              <a:gd name="connsiteY2" fmla="*/ 11 h 15875"/>
              <a:gd name="connsiteX3" fmla="*/ 22484 w 22484"/>
              <a:gd name="connsiteY3" fmla="*/ 15875 h 15875"/>
              <a:gd name="connsiteX4" fmla="*/ 2897 w 22484"/>
              <a:gd name="connsiteY4" fmla="*/ 15875 h 15875"/>
              <a:gd name="connsiteX5" fmla="*/ 0 w 22484"/>
              <a:gd name="connsiteY5" fmla="*/ 8163 h 15875"/>
              <a:gd name="connsiteX6" fmla="*/ 3167 w 22484"/>
              <a:gd name="connsiteY6" fmla="*/ 20 h 15875"/>
              <a:gd name="connsiteX0" fmla="*/ 12132 w 22484"/>
              <a:gd name="connsiteY0" fmla="*/ 1167 h 17042"/>
              <a:gd name="connsiteX1" fmla="*/ 22484 w 22484"/>
              <a:gd name="connsiteY1" fmla="*/ 1178 h 17042"/>
              <a:gd name="connsiteX2" fmla="*/ 22484 w 22484"/>
              <a:gd name="connsiteY2" fmla="*/ 17042 h 17042"/>
              <a:gd name="connsiteX3" fmla="*/ 2897 w 22484"/>
              <a:gd name="connsiteY3" fmla="*/ 17042 h 17042"/>
              <a:gd name="connsiteX4" fmla="*/ 0 w 22484"/>
              <a:gd name="connsiteY4" fmla="*/ 9330 h 17042"/>
              <a:gd name="connsiteX5" fmla="*/ 3167 w 22484"/>
              <a:gd name="connsiteY5" fmla="*/ 1187 h 17042"/>
              <a:gd name="connsiteX0" fmla="*/ 22484 w 22484"/>
              <a:gd name="connsiteY0" fmla="*/ 0 h 15864"/>
              <a:gd name="connsiteX1" fmla="*/ 22484 w 22484"/>
              <a:gd name="connsiteY1" fmla="*/ 15864 h 15864"/>
              <a:gd name="connsiteX2" fmla="*/ 2897 w 22484"/>
              <a:gd name="connsiteY2" fmla="*/ 15864 h 15864"/>
              <a:gd name="connsiteX3" fmla="*/ 0 w 22484"/>
              <a:gd name="connsiteY3" fmla="*/ 8152 h 15864"/>
              <a:gd name="connsiteX4" fmla="*/ 3167 w 22484"/>
              <a:gd name="connsiteY4" fmla="*/ 9 h 15864"/>
              <a:gd name="connsiteX0" fmla="*/ 19190 w 22484"/>
              <a:gd name="connsiteY0" fmla="*/ 0 h 15864"/>
              <a:gd name="connsiteX1" fmla="*/ 22484 w 22484"/>
              <a:gd name="connsiteY1" fmla="*/ 15864 h 15864"/>
              <a:gd name="connsiteX2" fmla="*/ 2897 w 22484"/>
              <a:gd name="connsiteY2" fmla="*/ 15864 h 15864"/>
              <a:gd name="connsiteX3" fmla="*/ 0 w 22484"/>
              <a:gd name="connsiteY3" fmla="*/ 8152 h 15864"/>
              <a:gd name="connsiteX4" fmla="*/ 3167 w 22484"/>
              <a:gd name="connsiteY4" fmla="*/ 9 h 15864"/>
              <a:gd name="connsiteX0" fmla="*/ 19190 w 19190"/>
              <a:gd name="connsiteY0" fmla="*/ 0 h 15864"/>
              <a:gd name="connsiteX1" fmla="*/ 19190 w 19190"/>
              <a:gd name="connsiteY1" fmla="*/ 15802 h 15864"/>
              <a:gd name="connsiteX2" fmla="*/ 2897 w 19190"/>
              <a:gd name="connsiteY2" fmla="*/ 15864 h 15864"/>
              <a:gd name="connsiteX3" fmla="*/ 0 w 19190"/>
              <a:gd name="connsiteY3" fmla="*/ 8152 h 15864"/>
              <a:gd name="connsiteX4" fmla="*/ 3167 w 19190"/>
              <a:gd name="connsiteY4" fmla="*/ 9 h 15864"/>
              <a:gd name="connsiteX0" fmla="*/ 19190 w 19237"/>
              <a:gd name="connsiteY0" fmla="*/ 0 h 15864"/>
              <a:gd name="connsiteX1" fmla="*/ 19237 w 19237"/>
              <a:gd name="connsiteY1" fmla="*/ 15832 h 15864"/>
              <a:gd name="connsiteX2" fmla="*/ 2897 w 19237"/>
              <a:gd name="connsiteY2" fmla="*/ 15864 h 15864"/>
              <a:gd name="connsiteX3" fmla="*/ 0 w 19237"/>
              <a:gd name="connsiteY3" fmla="*/ 8152 h 15864"/>
              <a:gd name="connsiteX4" fmla="*/ 3167 w 19237"/>
              <a:gd name="connsiteY4" fmla="*/ 9 h 15864"/>
              <a:gd name="connsiteX0" fmla="*/ 19190 w 19221"/>
              <a:gd name="connsiteY0" fmla="*/ 0 h 15864"/>
              <a:gd name="connsiteX1" fmla="*/ 19221 w 19221"/>
              <a:gd name="connsiteY1" fmla="*/ 15862 h 15864"/>
              <a:gd name="connsiteX2" fmla="*/ 2897 w 19221"/>
              <a:gd name="connsiteY2" fmla="*/ 15864 h 15864"/>
              <a:gd name="connsiteX3" fmla="*/ 0 w 19221"/>
              <a:gd name="connsiteY3" fmla="*/ 8152 h 15864"/>
              <a:gd name="connsiteX4" fmla="*/ 3167 w 19221"/>
              <a:gd name="connsiteY4" fmla="*/ 9 h 15864"/>
              <a:gd name="connsiteX0" fmla="*/ 19190 w 19237"/>
              <a:gd name="connsiteY0" fmla="*/ 0 h 15864"/>
              <a:gd name="connsiteX1" fmla="*/ 19237 w 19237"/>
              <a:gd name="connsiteY1" fmla="*/ 15817 h 15864"/>
              <a:gd name="connsiteX2" fmla="*/ 2897 w 19237"/>
              <a:gd name="connsiteY2" fmla="*/ 15864 h 15864"/>
              <a:gd name="connsiteX3" fmla="*/ 0 w 19237"/>
              <a:gd name="connsiteY3" fmla="*/ 8152 h 15864"/>
              <a:gd name="connsiteX4" fmla="*/ 3167 w 19237"/>
              <a:gd name="connsiteY4" fmla="*/ 9 h 15864"/>
              <a:gd name="connsiteX0" fmla="*/ 19190 w 19237"/>
              <a:gd name="connsiteY0" fmla="*/ 0 h 15864"/>
              <a:gd name="connsiteX1" fmla="*/ 19237 w 19237"/>
              <a:gd name="connsiteY1" fmla="*/ 15862 h 15864"/>
              <a:gd name="connsiteX2" fmla="*/ 2897 w 19237"/>
              <a:gd name="connsiteY2" fmla="*/ 15864 h 15864"/>
              <a:gd name="connsiteX3" fmla="*/ 0 w 19237"/>
              <a:gd name="connsiteY3" fmla="*/ 8152 h 15864"/>
              <a:gd name="connsiteX4" fmla="*/ 3167 w 19237"/>
              <a:gd name="connsiteY4" fmla="*/ 9 h 15864"/>
              <a:gd name="connsiteX0" fmla="*/ 19255 w 19258"/>
              <a:gd name="connsiteY0" fmla="*/ 0 h 15885"/>
              <a:gd name="connsiteX1" fmla="*/ 19237 w 19258"/>
              <a:gd name="connsiteY1" fmla="*/ 15883 h 15885"/>
              <a:gd name="connsiteX2" fmla="*/ 2897 w 19258"/>
              <a:gd name="connsiteY2" fmla="*/ 15885 h 15885"/>
              <a:gd name="connsiteX3" fmla="*/ 0 w 19258"/>
              <a:gd name="connsiteY3" fmla="*/ 8173 h 15885"/>
              <a:gd name="connsiteX4" fmla="*/ 3167 w 19258"/>
              <a:gd name="connsiteY4" fmla="*/ 30 h 15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8" h="15885">
                <a:moveTo>
                  <a:pt x="19255" y="0"/>
                </a:moveTo>
                <a:cubicBezTo>
                  <a:pt x="19271" y="5277"/>
                  <a:pt x="19221" y="10606"/>
                  <a:pt x="19237" y="15883"/>
                </a:cubicBezTo>
                <a:lnTo>
                  <a:pt x="2897" y="15885"/>
                </a:lnTo>
                <a:lnTo>
                  <a:pt x="0" y="8173"/>
                </a:lnTo>
                <a:lnTo>
                  <a:pt x="3167" y="30"/>
                </a:lnTo>
              </a:path>
            </a:pathLst>
          </a:custGeom>
          <a:solidFill>
            <a:srgbClr val="00AD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446407" y="6033136"/>
            <a:ext cx="897467" cy="365760"/>
          </a:xfrm>
          <a:prstGeom prst="rect">
            <a:avLst/>
          </a:prstGeom>
        </p:spPr>
        <p:txBody>
          <a:bodyPr/>
          <a:lstStyle>
            <a:lvl1pPr algn="ctr">
              <a:defRPr sz="1100" b="0" i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044F5E4E-EEA8-F64A-B0B5-A2411F93F628}" type="datetime1">
              <a:rPr lang="en-US" smtClean="0"/>
              <a:t>6/18/19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1340" y="6446520"/>
            <a:ext cx="4902200" cy="363856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err="1"/>
              <a:t>Connexta</a:t>
            </a:r>
            <a:r>
              <a:rPr lang="en-US" dirty="0"/>
              <a:t> Proprietary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87" r:id="rId2"/>
    <p:sldLayoutId id="2147483762" r:id="rId3"/>
    <p:sldLayoutId id="2147483731" r:id="rId4"/>
    <p:sldLayoutId id="2147483760" r:id="rId5"/>
    <p:sldLayoutId id="2147483778" r:id="rId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FF3A2FFA-003E-0C4F-A5FB-EC5F851ABC26}" type="slidenum">
              <a:rPr lang="en-US" sz="800" smtClean="0">
                <a:latin typeface="+mj-lt"/>
              </a:rPr>
              <a:pPr>
                <a:defRPr/>
              </a:pPr>
              <a:t>1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sz="800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5756" y="127608"/>
            <a:ext cx="11512022" cy="685800"/>
          </a:xfrm>
        </p:spPr>
        <p:txBody>
          <a:bodyPr/>
          <a:lstStyle/>
          <a:p>
            <a:r>
              <a:rPr lang="en-US" dirty="0" err="1">
                <a:latin typeface="+mj-lt"/>
              </a:rPr>
              <a:t>Solr</a:t>
            </a:r>
            <a:r>
              <a:rPr lang="en-US" dirty="0">
                <a:latin typeface="+mj-lt"/>
              </a:rPr>
              <a:t> Provider Classes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206DD74-E0C1-E649-8313-D3A240AE8B68}"/>
              </a:ext>
            </a:extLst>
          </p:cNvPr>
          <p:cNvSpPr/>
          <p:nvPr/>
        </p:nvSpPr>
        <p:spPr>
          <a:xfrm>
            <a:off x="1989877" y="2447568"/>
            <a:ext cx="1741290" cy="1760197"/>
          </a:xfrm>
          <a:prstGeom prst="roundRect">
            <a:avLst/>
          </a:prstGeom>
          <a:solidFill>
            <a:srgbClr val="F2F2F2"/>
          </a:solidFill>
          <a:ln w="12700">
            <a:solidFill>
              <a:srgbClr val="C9C8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 dirty="0" err="1">
                <a:solidFill>
                  <a:schemeClr val="accent4"/>
                </a:solidFill>
              </a:rPr>
              <a:t>SolrProvider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03BE78D-0310-CE44-AFA4-1C5F637E3979}"/>
              </a:ext>
            </a:extLst>
          </p:cNvPr>
          <p:cNvSpPr txBox="1"/>
          <p:nvPr/>
        </p:nvSpPr>
        <p:spPr>
          <a:xfrm>
            <a:off x="1989877" y="2793032"/>
            <a:ext cx="17412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Create</a:t>
            </a:r>
          </a:p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Update</a:t>
            </a:r>
          </a:p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Delete</a:t>
            </a:r>
          </a:p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Query</a:t>
            </a:r>
          </a:p>
          <a:p>
            <a:pPr algn="ctr"/>
            <a:r>
              <a:rPr lang="en-US" sz="1400" dirty="0" err="1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GetContentTypes</a:t>
            </a:r>
            <a:endParaRPr lang="en-US" sz="1400" dirty="0">
              <a:solidFill>
                <a:srgbClr val="33424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3E88BBDB-77AF-6B46-ACF6-811AEB8819C0}"/>
              </a:ext>
            </a:extLst>
          </p:cNvPr>
          <p:cNvSpPr/>
          <p:nvPr/>
        </p:nvSpPr>
        <p:spPr>
          <a:xfrm>
            <a:off x="5001207" y="916882"/>
            <a:ext cx="2356034" cy="185574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C9C8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 dirty="0" err="1">
                <a:solidFill>
                  <a:schemeClr val="accent4"/>
                </a:solidFill>
              </a:rPr>
              <a:t>SolrStorageProvider</a:t>
            </a:r>
            <a:r>
              <a:rPr lang="en-US" sz="1400" b="1" dirty="0">
                <a:solidFill>
                  <a:schemeClr val="accent4"/>
                </a:solidFill>
              </a:rPr>
              <a:t> :: </a:t>
            </a:r>
            <a:r>
              <a:rPr lang="en-US" sz="1400" b="1" dirty="0" err="1">
                <a:solidFill>
                  <a:schemeClr val="accent4"/>
                </a:solidFill>
              </a:rPr>
              <a:t>StorageProvider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EFF550A-CCD0-6B47-9E9D-8ADB4FA257D5}"/>
              </a:ext>
            </a:extLst>
          </p:cNvPr>
          <p:cNvSpPr txBox="1"/>
          <p:nvPr/>
        </p:nvSpPr>
        <p:spPr>
          <a:xfrm>
            <a:off x="5532837" y="1678207"/>
            <a:ext cx="1292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Create</a:t>
            </a:r>
          </a:p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Update</a:t>
            </a:r>
          </a:p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Delete</a:t>
            </a:r>
          </a:p>
          <a:p>
            <a:pPr algn="ctr"/>
            <a:r>
              <a:rPr lang="en-US" sz="1400" dirty="0" err="1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RetrieveById</a:t>
            </a:r>
            <a:endParaRPr lang="en-US" sz="1400" dirty="0">
              <a:solidFill>
                <a:srgbClr val="33424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9A1F3F1A-34C1-954B-A490-BCBC6AF467A1}"/>
              </a:ext>
            </a:extLst>
          </p:cNvPr>
          <p:cNvSpPr/>
          <p:nvPr/>
        </p:nvSpPr>
        <p:spPr>
          <a:xfrm>
            <a:off x="4869827" y="3803978"/>
            <a:ext cx="2219400" cy="19956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C9C8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 dirty="0" err="1">
                <a:solidFill>
                  <a:schemeClr val="accent4"/>
                </a:solidFill>
              </a:rPr>
              <a:t>SolrIndexProvider</a:t>
            </a:r>
            <a:r>
              <a:rPr lang="en-US" sz="1400" b="1" dirty="0">
                <a:solidFill>
                  <a:schemeClr val="accent4"/>
                </a:solidFill>
              </a:rPr>
              <a:t> :: </a:t>
            </a:r>
            <a:r>
              <a:rPr lang="en-US" sz="1400" b="1" dirty="0" err="1">
                <a:solidFill>
                  <a:schemeClr val="accent4"/>
                </a:solidFill>
              </a:rPr>
              <a:t>IndexProvider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3D1A5366-887F-C645-A2A2-ECB80AC6B5A3}"/>
              </a:ext>
            </a:extLst>
          </p:cNvPr>
          <p:cNvSpPr/>
          <p:nvPr/>
        </p:nvSpPr>
        <p:spPr>
          <a:xfrm>
            <a:off x="7625257" y="3993880"/>
            <a:ext cx="2219400" cy="15917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C9C8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 dirty="0" err="1">
                <a:solidFill>
                  <a:schemeClr val="accent4"/>
                </a:solidFill>
              </a:rPr>
              <a:t>SolrClientFactory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4A1CD2C-8AA0-2340-AD83-B6A3BDCB4392}"/>
              </a:ext>
            </a:extLst>
          </p:cNvPr>
          <p:cNvSpPr txBox="1"/>
          <p:nvPr/>
        </p:nvSpPr>
        <p:spPr>
          <a:xfrm>
            <a:off x="5001207" y="4514435"/>
            <a:ext cx="19986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Create</a:t>
            </a:r>
          </a:p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Update</a:t>
            </a:r>
          </a:p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Delete</a:t>
            </a:r>
          </a:p>
          <a:p>
            <a:pPr algn="ctr"/>
            <a:r>
              <a:rPr lang="en-US" sz="1400" dirty="0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Query</a:t>
            </a:r>
          </a:p>
          <a:p>
            <a:pPr algn="ctr"/>
            <a:r>
              <a:rPr lang="en-US" sz="1400" dirty="0" err="1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GetContentTypes</a:t>
            </a:r>
            <a:endParaRPr lang="en-US" sz="1400" dirty="0">
              <a:solidFill>
                <a:srgbClr val="33424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CA0AAD5-3980-424C-9E72-D72E33F592DF}"/>
              </a:ext>
            </a:extLst>
          </p:cNvPr>
          <p:cNvSpPr txBox="1"/>
          <p:nvPr/>
        </p:nvSpPr>
        <p:spPr>
          <a:xfrm>
            <a:off x="8070122" y="4440865"/>
            <a:ext cx="1329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424C"/>
                </a:solidFill>
                <a:latin typeface="Arial" charset="0"/>
                <a:ea typeface="Arial" charset="0"/>
                <a:cs typeface="Arial" charset="0"/>
              </a:rPr>
              <a:t>GetSolrClient</a:t>
            </a:r>
            <a:endParaRPr lang="en-US" sz="1400" dirty="0">
              <a:solidFill>
                <a:srgbClr val="33424C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8173A14-F697-C948-9710-50F01EFA41D2}"/>
              </a:ext>
            </a:extLst>
          </p:cNvPr>
          <p:cNvCxnSpPr>
            <a:stCxn id="132" idx="3"/>
            <a:endCxn id="135" idx="1"/>
          </p:cNvCxnSpPr>
          <p:nvPr/>
        </p:nvCxnSpPr>
        <p:spPr>
          <a:xfrm flipV="1">
            <a:off x="3731167" y="1844756"/>
            <a:ext cx="1270040" cy="1533052"/>
          </a:xfrm>
          <a:prstGeom prst="line">
            <a:avLst/>
          </a:prstGeom>
          <a:ln>
            <a:solidFill>
              <a:schemeClr val="accent2"/>
            </a:solidFill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E0A8AC4D-725D-C240-BA79-1BB9722AD5C9}"/>
              </a:ext>
            </a:extLst>
          </p:cNvPr>
          <p:cNvCxnSpPr>
            <a:cxnSpLocks/>
            <a:stCxn id="132" idx="3"/>
            <a:endCxn id="142" idx="1"/>
          </p:cNvCxnSpPr>
          <p:nvPr/>
        </p:nvCxnSpPr>
        <p:spPr>
          <a:xfrm>
            <a:off x="3731167" y="3377808"/>
            <a:ext cx="1138660" cy="1423979"/>
          </a:xfrm>
          <a:prstGeom prst="line">
            <a:avLst/>
          </a:prstGeom>
          <a:ln>
            <a:solidFill>
              <a:schemeClr val="accent2"/>
            </a:solidFill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41935CB9-B028-0048-9A2B-7F680430788D}"/>
              </a:ext>
            </a:extLst>
          </p:cNvPr>
          <p:cNvCxnSpPr>
            <a:cxnSpLocks/>
            <a:stCxn id="142" idx="3"/>
            <a:endCxn id="148" idx="1"/>
          </p:cNvCxnSpPr>
          <p:nvPr/>
        </p:nvCxnSpPr>
        <p:spPr>
          <a:xfrm flipV="1">
            <a:off x="7089227" y="4789753"/>
            <a:ext cx="536030" cy="12034"/>
          </a:xfrm>
          <a:prstGeom prst="line">
            <a:avLst/>
          </a:prstGeom>
          <a:ln>
            <a:solidFill>
              <a:schemeClr val="accent2"/>
            </a:solidFill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67340"/>
      </p:ext>
    </p:extLst>
  </p:cSld>
  <p:clrMapOvr>
    <a:masterClrMapping/>
  </p:clrMapOvr>
</p:sld>
</file>

<file path=ppt/theme/theme1.xml><?xml version="1.0" encoding="utf-8"?>
<a:theme xmlns:a="http://schemas.openxmlformats.org/drawingml/2006/main" name="Multi-Purpose Slides">
  <a:themeElements>
    <a:clrScheme name="Custom 4">
      <a:dk1>
        <a:srgbClr val="658398"/>
      </a:dk1>
      <a:lt1>
        <a:srgbClr val="FFFFFF"/>
      </a:lt1>
      <a:dk2>
        <a:srgbClr val="658398"/>
      </a:dk2>
      <a:lt2>
        <a:srgbClr val="F2F2F2"/>
      </a:lt2>
      <a:accent1>
        <a:srgbClr val="00ADD2"/>
      </a:accent1>
      <a:accent2>
        <a:srgbClr val="658398"/>
      </a:accent2>
      <a:accent3>
        <a:srgbClr val="00CCFF"/>
      </a:accent3>
      <a:accent4>
        <a:srgbClr val="333333"/>
      </a:accent4>
      <a:accent5>
        <a:srgbClr val="666666"/>
      </a:accent5>
      <a:accent6>
        <a:srgbClr val="F2F2F2"/>
      </a:accent6>
      <a:hlink>
        <a:srgbClr val="00ADD2"/>
      </a:hlink>
      <a:folHlink>
        <a:srgbClr val="00CC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F2F2"/>
        </a:solidFill>
        <a:ln w="12700">
          <a:solidFill>
            <a:srgbClr val="C9C8C9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headEnd type="triangle"/>
          <a:tailEnd type="triangle"/>
        </a:ln>
        <a:effectLst>
          <a:outerShdw blurRad="40000" dist="20000" dir="5400000" rotWithShape="0">
            <a:srgbClr val="000000">
              <a:alpha val="0"/>
            </a:srgbClr>
          </a:outerShdw>
        </a:effectLst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rgbClr val="33424C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x9-template" id="{AEF58235-4BE1-A947-BD27-0533A972E8C1}" vid="{06CABABC-AFFE-514A-BE56-E40E08E1ED87}"/>
    </a:ext>
  </a:extLst>
</a:theme>
</file>

<file path=ppt/theme/theme2.xml><?xml version="1.0" encoding="utf-8"?>
<a:theme xmlns:a="http://schemas.openxmlformats.org/drawingml/2006/main" name="Multi-Purpose Slides with Bumpers">
  <a:themeElements>
    <a:clrScheme name="Custom 4">
      <a:dk1>
        <a:srgbClr val="658398"/>
      </a:dk1>
      <a:lt1>
        <a:srgbClr val="FFFFFF"/>
      </a:lt1>
      <a:dk2>
        <a:srgbClr val="658398"/>
      </a:dk2>
      <a:lt2>
        <a:srgbClr val="F2F2F2"/>
      </a:lt2>
      <a:accent1>
        <a:srgbClr val="00ADD2"/>
      </a:accent1>
      <a:accent2>
        <a:srgbClr val="658398"/>
      </a:accent2>
      <a:accent3>
        <a:srgbClr val="00CCFF"/>
      </a:accent3>
      <a:accent4>
        <a:srgbClr val="333333"/>
      </a:accent4>
      <a:accent5>
        <a:srgbClr val="666666"/>
      </a:accent5>
      <a:accent6>
        <a:srgbClr val="F2F2F2"/>
      </a:accent6>
      <a:hlink>
        <a:srgbClr val="00ADD2"/>
      </a:hlink>
      <a:folHlink>
        <a:srgbClr val="00CC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F2F2"/>
        </a:solidFill>
        <a:ln w="12700">
          <a:solidFill>
            <a:srgbClr val="C9C8C9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headEnd type="triangle"/>
          <a:tailEnd type="triangle"/>
        </a:ln>
        <a:effectLst>
          <a:outerShdw blurRad="40000" dist="20000" dir="5400000" rotWithShape="0">
            <a:srgbClr val="000000">
              <a:alpha val="0"/>
            </a:srgbClr>
          </a:outerShdw>
        </a:effectLst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rgbClr val="33424C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x9-template" id="{AEF58235-4BE1-A947-BD27-0533A972E8C1}" vid="{DB1CFFF9-E0B5-0144-B5ED-5BC4806EC867}"/>
    </a:ext>
  </a:extLst>
</a:theme>
</file>

<file path=ppt/theme/theme3.xml><?xml version="1.0" encoding="utf-8"?>
<a:theme xmlns:a="http://schemas.openxmlformats.org/drawingml/2006/main" name="Modern Slides">
  <a:themeElements>
    <a:clrScheme name="Custom 4">
      <a:dk1>
        <a:srgbClr val="658398"/>
      </a:dk1>
      <a:lt1>
        <a:srgbClr val="FFFFFF"/>
      </a:lt1>
      <a:dk2>
        <a:srgbClr val="658398"/>
      </a:dk2>
      <a:lt2>
        <a:srgbClr val="F2F2F2"/>
      </a:lt2>
      <a:accent1>
        <a:srgbClr val="00ADD2"/>
      </a:accent1>
      <a:accent2>
        <a:srgbClr val="658398"/>
      </a:accent2>
      <a:accent3>
        <a:srgbClr val="00CCFF"/>
      </a:accent3>
      <a:accent4>
        <a:srgbClr val="333333"/>
      </a:accent4>
      <a:accent5>
        <a:srgbClr val="666666"/>
      </a:accent5>
      <a:accent6>
        <a:srgbClr val="F2F2F2"/>
      </a:accent6>
      <a:hlink>
        <a:srgbClr val="00ADD2"/>
      </a:hlink>
      <a:folHlink>
        <a:srgbClr val="00CC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F2F2"/>
        </a:solidFill>
        <a:ln w="12700">
          <a:solidFill>
            <a:srgbClr val="C9C8C9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headEnd type="triangle"/>
          <a:tailEnd type="triangle"/>
        </a:ln>
        <a:effectLst>
          <a:outerShdw blurRad="40000" dist="20000" dir="5400000" rotWithShape="0">
            <a:srgbClr val="000000">
              <a:alpha val="0"/>
            </a:srgbClr>
          </a:outerShdw>
        </a:effectLst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rgbClr val="33424C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x9-template" id="{AEF58235-4BE1-A947-BD27-0533A972E8C1}" vid="{07B6CDAB-34C1-7C48-BC66-F5F5362B18A3}"/>
    </a:ext>
  </a:extLst>
</a:theme>
</file>

<file path=ppt/theme/theme4.xml><?xml version="1.0" encoding="utf-8"?>
<a:theme xmlns:a="http://schemas.openxmlformats.org/drawingml/2006/main" name="Open and Close slides">
  <a:themeElements>
    <a:clrScheme name="Custom 4">
      <a:dk1>
        <a:srgbClr val="658398"/>
      </a:dk1>
      <a:lt1>
        <a:srgbClr val="FFFFFF"/>
      </a:lt1>
      <a:dk2>
        <a:srgbClr val="658398"/>
      </a:dk2>
      <a:lt2>
        <a:srgbClr val="F2F2F2"/>
      </a:lt2>
      <a:accent1>
        <a:srgbClr val="00ADD2"/>
      </a:accent1>
      <a:accent2>
        <a:srgbClr val="658398"/>
      </a:accent2>
      <a:accent3>
        <a:srgbClr val="00CCFF"/>
      </a:accent3>
      <a:accent4>
        <a:srgbClr val="333333"/>
      </a:accent4>
      <a:accent5>
        <a:srgbClr val="666666"/>
      </a:accent5>
      <a:accent6>
        <a:srgbClr val="F2F2F2"/>
      </a:accent6>
      <a:hlink>
        <a:srgbClr val="00ADD2"/>
      </a:hlink>
      <a:folHlink>
        <a:srgbClr val="00CC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F2F2"/>
        </a:solidFill>
        <a:ln w="12700">
          <a:solidFill>
            <a:srgbClr val="C9C8C9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6x9-template" id="{AEF58235-4BE1-A947-BD27-0533A972E8C1}" vid="{13FA6B5D-CBB1-2B4F-822F-D9A8C31C0147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6E5E468114104E8F7B2E9951C613E3" ma:contentTypeVersion="12" ma:contentTypeDescription="Create a new document." ma:contentTypeScope="" ma:versionID="b735686d54c7e2daf2875b6aab9ba49d">
  <xsd:schema xmlns:xsd="http://www.w3.org/2001/XMLSchema" xmlns:xs="http://www.w3.org/2001/XMLSchema" xmlns:p="http://schemas.microsoft.com/office/2006/metadata/properties" xmlns:ns1="http://schemas.microsoft.com/sharepoint/v3" xmlns:ns2="cf3bcd6a-904c-49b0-a7a8-86fb01248304" xmlns:ns3="40e6961a-228e-4388-bba8-1ef5996fb928" targetNamespace="http://schemas.microsoft.com/office/2006/metadata/properties" ma:root="true" ma:fieldsID="e6b33798d9f247ac92bf32cea438d118" ns1:_="" ns2:_="" ns3:_="">
    <xsd:import namespace="http://schemas.microsoft.com/sharepoint/v3"/>
    <xsd:import namespace="cf3bcd6a-904c-49b0-a7a8-86fb01248304"/>
    <xsd:import namespace="40e6961a-228e-4388-bba8-1ef5996fb9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bcd6a-904c-49b0-a7a8-86fb012483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6961a-228e-4388-bba8-1ef5996fb9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BAEC99-3D79-4455-8E4B-65FB28BD4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f3bcd6a-904c-49b0-a7a8-86fb01248304"/>
    <ds:schemaRef ds:uri="40e6961a-228e-4388-bba8-1ef5996fb9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5C14E6-6C0D-45EA-9AFA-F625714F5E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7E46C3A-58E8-47D6-88C9-8F9DF355F7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Multi-Purpose Slides</Template>
  <TotalTime>9449</TotalTime>
  <Words>27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Avenir Book</vt:lpstr>
      <vt:lpstr>Avenir Light</vt:lpstr>
      <vt:lpstr>Avenir Next Demi Bold</vt:lpstr>
      <vt:lpstr>Calibri</vt:lpstr>
      <vt:lpstr>Wingdings</vt:lpstr>
      <vt:lpstr>Multi-Purpose Slides</vt:lpstr>
      <vt:lpstr>Multi-Purpose Slides with Bumpers</vt:lpstr>
      <vt:lpstr>Modern Slides</vt:lpstr>
      <vt:lpstr>Open and Close slides</vt:lpstr>
      <vt:lpstr>Solr Provider Classes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Mohl</dc:creator>
  <cp:lastModifiedBy>Troy Mohl</cp:lastModifiedBy>
  <cp:revision>93</cp:revision>
  <dcterms:created xsi:type="dcterms:W3CDTF">2019-02-13T12:08:39Z</dcterms:created>
  <dcterms:modified xsi:type="dcterms:W3CDTF">2019-06-18T14:00:20Z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0x010100C06E5E468114104E8F7B2E9951C613E3</vt:lpwstr>
  </property>
</Properties>
</file>